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277" r:id="rId2"/>
    <p:sldId id="275" r:id="rId3"/>
    <p:sldId id="267" r:id="rId4"/>
    <p:sldId id="312" r:id="rId5"/>
    <p:sldId id="273" r:id="rId6"/>
    <p:sldId id="268" r:id="rId7"/>
    <p:sldId id="270" r:id="rId8"/>
    <p:sldId id="269" r:id="rId9"/>
    <p:sldId id="271" r:id="rId10"/>
    <p:sldId id="272" r:id="rId11"/>
    <p:sldId id="274" r:id="rId12"/>
    <p:sldId id="276" r:id="rId13"/>
    <p:sldId id="321" r:id="rId14"/>
    <p:sldId id="32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2293" autoAdjust="0"/>
  </p:normalViewPr>
  <p:slideViewPr>
    <p:cSldViewPr snapToGrid="0">
      <p:cViewPr varScale="1">
        <p:scale>
          <a:sx n="83" d="100"/>
          <a:sy n="83" d="100"/>
        </p:scale>
        <p:origin x="1614" y="90"/>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2994"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9171-4F72-A810-E9973E1828A7}"/>
            </c:ext>
          </c:extLst>
        </c:ser>
        <c:ser>
          <c:idx val="1"/>
          <c:order val="1"/>
          <c:tx>
            <c:strRef>
              <c:f>Sheet1!$C$1</c:f>
              <c:strCache>
                <c:ptCount val="1"/>
                <c:pt idx="0">
                  <c:v>Series 2</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9171-4F72-A810-E9973E1828A7}"/>
            </c:ext>
          </c:extLst>
        </c:ser>
        <c:ser>
          <c:idx val="2"/>
          <c:order val="2"/>
          <c:tx>
            <c:strRef>
              <c:f>Sheet1!$D$1</c:f>
              <c:strCache>
                <c:ptCount val="1"/>
                <c:pt idx="0">
                  <c:v>Series 3</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9171-4F72-A810-E9973E1828A7}"/>
            </c:ext>
          </c:extLst>
        </c:ser>
        <c:dLbls>
          <c:showLegendKey val="0"/>
          <c:showVal val="0"/>
          <c:showCatName val="0"/>
          <c:showSerName val="0"/>
          <c:showPercent val="0"/>
          <c:showBubbleSize val="0"/>
        </c:dLbls>
        <c:gapWidth val="100"/>
        <c:overlap val="-24"/>
        <c:axId val="166882104"/>
        <c:axId val="166885632"/>
      </c:barChart>
      <c:catAx>
        <c:axId val="166882104"/>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66885632"/>
        <c:crosses val="autoZero"/>
        <c:auto val="1"/>
        <c:lblAlgn val="ctr"/>
        <c:lblOffset val="100"/>
        <c:noMultiLvlLbl val="0"/>
      </c:catAx>
      <c:valAx>
        <c:axId val="166885632"/>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668821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7791974-9F08-42C6-B4F2-02B9136A72C7}" type="doc">
      <dgm:prSet loTypeId="urn:microsoft.com/office/officeart/2005/8/layout/pyramid4" loCatId="relationship" qsTypeId="urn:microsoft.com/office/officeart/2005/8/quickstyle/simple5" qsCatId="simple" csTypeId="urn:microsoft.com/office/officeart/2005/8/colors/accent1_2" csCatId="accent1" phldr="1"/>
      <dgm:spPr/>
      <dgm:t>
        <a:bodyPr/>
        <a:lstStyle/>
        <a:p>
          <a:endParaRPr lang="en-US"/>
        </a:p>
      </dgm:t>
    </dgm:pt>
    <dgm:pt modelId="{BC6FFA61-6A5E-4A07-B0CD-657A6016A538}">
      <dgm:prSet phldrT="[Text]"/>
      <dgm:spPr/>
      <dgm:t>
        <a:bodyPr/>
        <a:lstStyle/>
        <a:p>
          <a:r>
            <a:rPr lang="en-US" dirty="0"/>
            <a:t>Group A</a:t>
          </a:r>
        </a:p>
      </dgm:t>
      <dgm:extLst>
        <a:ext uri="{E40237B7-FDA0-4F09-8148-C483321AD2D9}">
          <dgm14:cNvPr xmlns:dgm14="http://schemas.microsoft.com/office/drawing/2010/diagram" id="0" name="" title="Group A"/>
        </a:ext>
      </dgm:extLst>
    </dgm:pt>
    <dgm:pt modelId="{BE5D8AB6-D1DC-4693-9520-9749A9B2666C}" type="parTrans" cxnId="{144421FE-CAF2-4745-BAE1-6B88FC778DDF}">
      <dgm:prSet/>
      <dgm:spPr/>
      <dgm:t>
        <a:bodyPr/>
        <a:lstStyle/>
        <a:p>
          <a:endParaRPr lang="en-US"/>
        </a:p>
      </dgm:t>
    </dgm:pt>
    <dgm:pt modelId="{716E4D6C-03E8-4365-AF21-1602BE3722FD}" type="sibTrans" cxnId="{144421FE-CAF2-4745-BAE1-6B88FC778DDF}">
      <dgm:prSet/>
      <dgm:spPr/>
      <dgm:t>
        <a:bodyPr/>
        <a:lstStyle/>
        <a:p>
          <a:endParaRPr lang="en-US"/>
        </a:p>
      </dgm:t>
    </dgm:pt>
    <dgm:pt modelId="{E94ADD85-26B8-44AF-BE89-A44A734EC3B8}">
      <dgm:prSet phldrT="[Text]"/>
      <dgm:spPr/>
      <dgm:t>
        <a:bodyPr/>
        <a:lstStyle/>
        <a:p>
          <a:r>
            <a:rPr lang="en-US" dirty="0"/>
            <a:t>Group B</a:t>
          </a:r>
        </a:p>
      </dgm:t>
      <dgm:extLst>
        <a:ext uri="{E40237B7-FDA0-4F09-8148-C483321AD2D9}">
          <dgm14:cNvPr xmlns:dgm14="http://schemas.microsoft.com/office/drawing/2010/diagram" id="0" name="" title="Group B"/>
        </a:ext>
      </dgm:extLst>
    </dgm:pt>
    <dgm:pt modelId="{80CC2F95-912D-4EB2-A7A7-15A75A534300}" type="parTrans" cxnId="{35C3B619-E840-4AFF-B602-C4F3A3844CC0}">
      <dgm:prSet/>
      <dgm:spPr/>
      <dgm:t>
        <a:bodyPr/>
        <a:lstStyle/>
        <a:p>
          <a:endParaRPr lang="en-US"/>
        </a:p>
      </dgm:t>
    </dgm:pt>
    <dgm:pt modelId="{BD64D4FA-33E1-4A93-8ABA-E777D7BBB411}" type="sibTrans" cxnId="{35C3B619-E840-4AFF-B602-C4F3A3844CC0}">
      <dgm:prSet/>
      <dgm:spPr/>
      <dgm:t>
        <a:bodyPr/>
        <a:lstStyle/>
        <a:p>
          <a:endParaRPr lang="en-US"/>
        </a:p>
      </dgm:t>
    </dgm:pt>
    <dgm:pt modelId="{52C59E2E-30E9-45A1-A2DB-B56219AA5D23}">
      <dgm:prSet phldrT="[Text]"/>
      <dgm:spPr/>
      <dgm:t>
        <a:bodyPr/>
        <a:lstStyle/>
        <a:p>
          <a:r>
            <a:rPr lang="en-US" dirty="0"/>
            <a:t>Group C</a:t>
          </a:r>
        </a:p>
      </dgm:t>
      <dgm:extLst>
        <a:ext uri="{E40237B7-FDA0-4F09-8148-C483321AD2D9}">
          <dgm14:cNvPr xmlns:dgm14="http://schemas.microsoft.com/office/drawing/2010/diagram" id="0" name="" title="Group C"/>
        </a:ext>
      </dgm:extLst>
    </dgm:pt>
    <dgm:pt modelId="{8E439CEF-6BC2-43D4-A93F-DA8490341D46}" type="parTrans" cxnId="{D97B6FBA-E602-4236-BD00-95D5F8708F52}">
      <dgm:prSet/>
      <dgm:spPr/>
      <dgm:t>
        <a:bodyPr/>
        <a:lstStyle/>
        <a:p>
          <a:endParaRPr lang="en-US"/>
        </a:p>
      </dgm:t>
    </dgm:pt>
    <dgm:pt modelId="{F39575F8-5912-4830-B03F-ECBE8EE9EE03}" type="sibTrans" cxnId="{D97B6FBA-E602-4236-BD00-95D5F8708F52}">
      <dgm:prSet/>
      <dgm:spPr/>
      <dgm:t>
        <a:bodyPr/>
        <a:lstStyle/>
        <a:p>
          <a:endParaRPr lang="en-US"/>
        </a:p>
      </dgm:t>
    </dgm:pt>
    <dgm:pt modelId="{6D62B7E6-A7B7-474F-B145-0ABFE7C798BD}">
      <dgm:prSet phldrT="[Text]"/>
      <dgm:spPr/>
      <dgm:t>
        <a:bodyPr/>
        <a:lstStyle/>
        <a:p>
          <a:r>
            <a:rPr lang="en-US" dirty="0"/>
            <a:t>Group D</a:t>
          </a:r>
        </a:p>
      </dgm:t>
      <dgm:extLst>
        <a:ext uri="{E40237B7-FDA0-4F09-8148-C483321AD2D9}">
          <dgm14:cNvPr xmlns:dgm14="http://schemas.microsoft.com/office/drawing/2010/diagram" id="0" name="" title="Group D"/>
        </a:ext>
      </dgm:extLst>
    </dgm:pt>
    <dgm:pt modelId="{7F511E78-494F-4CB3-BAFB-7289787ECC3D}" type="parTrans" cxnId="{6CF9C0DB-996D-40CB-A9CF-8BA6E74C1E3F}">
      <dgm:prSet/>
      <dgm:spPr/>
      <dgm:t>
        <a:bodyPr/>
        <a:lstStyle/>
        <a:p>
          <a:endParaRPr lang="en-US"/>
        </a:p>
      </dgm:t>
    </dgm:pt>
    <dgm:pt modelId="{8BF8ECB4-4667-4B36-A63D-886D2F45FE49}" type="sibTrans" cxnId="{6CF9C0DB-996D-40CB-A9CF-8BA6E74C1E3F}">
      <dgm:prSet/>
      <dgm:spPr/>
      <dgm:t>
        <a:bodyPr/>
        <a:lstStyle/>
        <a:p>
          <a:endParaRPr lang="en-US"/>
        </a:p>
      </dgm:t>
    </dgm:pt>
    <dgm:pt modelId="{8B586D5B-1BA8-4794-842B-98B691C3928B}" type="pres">
      <dgm:prSet presAssocID="{C7791974-9F08-42C6-B4F2-02B9136A72C7}" presName="compositeShape" presStyleCnt="0">
        <dgm:presLayoutVars>
          <dgm:chMax val="9"/>
          <dgm:dir/>
          <dgm:resizeHandles val="exact"/>
        </dgm:presLayoutVars>
      </dgm:prSet>
      <dgm:spPr/>
    </dgm:pt>
    <dgm:pt modelId="{E9D1B414-4301-4553-9DAF-ACE9902D6950}" type="pres">
      <dgm:prSet presAssocID="{C7791974-9F08-42C6-B4F2-02B9136A72C7}" presName="triangle1" presStyleLbl="node1" presStyleIdx="0" presStyleCnt="4">
        <dgm:presLayoutVars>
          <dgm:bulletEnabled val="1"/>
        </dgm:presLayoutVars>
      </dgm:prSet>
      <dgm:spPr/>
    </dgm:pt>
    <dgm:pt modelId="{45B33EA1-8640-46B4-88FF-887F47189AD6}" type="pres">
      <dgm:prSet presAssocID="{C7791974-9F08-42C6-B4F2-02B9136A72C7}" presName="triangle2" presStyleLbl="node1" presStyleIdx="1" presStyleCnt="4">
        <dgm:presLayoutVars>
          <dgm:bulletEnabled val="1"/>
        </dgm:presLayoutVars>
      </dgm:prSet>
      <dgm:spPr/>
    </dgm:pt>
    <dgm:pt modelId="{5CE8AFD8-8F11-477A-AD8A-938650EC8062}" type="pres">
      <dgm:prSet presAssocID="{C7791974-9F08-42C6-B4F2-02B9136A72C7}" presName="triangle3" presStyleLbl="node1" presStyleIdx="2" presStyleCnt="4">
        <dgm:presLayoutVars>
          <dgm:bulletEnabled val="1"/>
        </dgm:presLayoutVars>
      </dgm:prSet>
      <dgm:spPr/>
    </dgm:pt>
    <dgm:pt modelId="{8A34865A-29F3-4612-BD60-25517D3937BB}" type="pres">
      <dgm:prSet presAssocID="{C7791974-9F08-42C6-B4F2-02B9136A72C7}" presName="triangle4" presStyleLbl="node1" presStyleIdx="3" presStyleCnt="4">
        <dgm:presLayoutVars>
          <dgm:bulletEnabled val="1"/>
        </dgm:presLayoutVars>
      </dgm:prSet>
      <dgm:spPr/>
    </dgm:pt>
  </dgm:ptLst>
  <dgm:cxnLst>
    <dgm:cxn modelId="{35C3B619-E840-4AFF-B602-C4F3A3844CC0}" srcId="{C7791974-9F08-42C6-B4F2-02B9136A72C7}" destId="{E94ADD85-26B8-44AF-BE89-A44A734EC3B8}" srcOrd="1" destOrd="0" parTransId="{80CC2F95-912D-4EB2-A7A7-15A75A534300}" sibTransId="{BD64D4FA-33E1-4A93-8ABA-E777D7BBB411}"/>
    <dgm:cxn modelId="{AC459E9A-72C9-4B2D-BD11-0C2A00A7B9B1}" type="presOf" srcId="{52C59E2E-30E9-45A1-A2DB-B56219AA5D23}" destId="{5CE8AFD8-8F11-477A-AD8A-938650EC8062}" srcOrd="0" destOrd="0" presId="urn:microsoft.com/office/officeart/2005/8/layout/pyramid4"/>
    <dgm:cxn modelId="{E5829CA1-E3DF-403B-A4F0-C810B6B2FE11}" type="presOf" srcId="{E94ADD85-26B8-44AF-BE89-A44A734EC3B8}" destId="{45B33EA1-8640-46B4-88FF-887F47189AD6}" srcOrd="0" destOrd="0" presId="urn:microsoft.com/office/officeart/2005/8/layout/pyramid4"/>
    <dgm:cxn modelId="{D97B6FBA-E602-4236-BD00-95D5F8708F52}" srcId="{C7791974-9F08-42C6-B4F2-02B9136A72C7}" destId="{52C59E2E-30E9-45A1-A2DB-B56219AA5D23}" srcOrd="2" destOrd="0" parTransId="{8E439CEF-6BC2-43D4-A93F-DA8490341D46}" sibTransId="{F39575F8-5912-4830-B03F-ECBE8EE9EE03}"/>
    <dgm:cxn modelId="{66525AC0-026F-4425-88AE-E23ED4309766}" type="presOf" srcId="{BC6FFA61-6A5E-4A07-B0CD-657A6016A538}" destId="{E9D1B414-4301-4553-9DAF-ACE9902D6950}" srcOrd="0" destOrd="0" presId="urn:microsoft.com/office/officeart/2005/8/layout/pyramid4"/>
    <dgm:cxn modelId="{473EA6C5-136B-4679-87CE-C41929DF0AE3}" type="presOf" srcId="{C7791974-9F08-42C6-B4F2-02B9136A72C7}" destId="{8B586D5B-1BA8-4794-842B-98B691C3928B}" srcOrd="0" destOrd="0" presId="urn:microsoft.com/office/officeart/2005/8/layout/pyramid4"/>
    <dgm:cxn modelId="{6CF9C0DB-996D-40CB-A9CF-8BA6E74C1E3F}" srcId="{C7791974-9F08-42C6-B4F2-02B9136A72C7}" destId="{6D62B7E6-A7B7-474F-B145-0ABFE7C798BD}" srcOrd="3" destOrd="0" parTransId="{7F511E78-494F-4CB3-BAFB-7289787ECC3D}" sibTransId="{8BF8ECB4-4667-4B36-A63D-886D2F45FE49}"/>
    <dgm:cxn modelId="{52D03CF9-CE53-4002-AAED-817FBB395399}" type="presOf" srcId="{6D62B7E6-A7B7-474F-B145-0ABFE7C798BD}" destId="{8A34865A-29F3-4612-BD60-25517D3937BB}" srcOrd="0" destOrd="0" presId="urn:microsoft.com/office/officeart/2005/8/layout/pyramid4"/>
    <dgm:cxn modelId="{144421FE-CAF2-4745-BAE1-6B88FC778DDF}" srcId="{C7791974-9F08-42C6-B4F2-02B9136A72C7}" destId="{BC6FFA61-6A5E-4A07-B0CD-657A6016A538}" srcOrd="0" destOrd="0" parTransId="{BE5D8AB6-D1DC-4693-9520-9749A9B2666C}" sibTransId="{716E4D6C-03E8-4365-AF21-1602BE3722FD}"/>
    <dgm:cxn modelId="{96F84AC1-A349-4449-BA3C-6D0D2B0ECE6F}" type="presParOf" srcId="{8B586D5B-1BA8-4794-842B-98B691C3928B}" destId="{E9D1B414-4301-4553-9DAF-ACE9902D6950}" srcOrd="0" destOrd="0" presId="urn:microsoft.com/office/officeart/2005/8/layout/pyramid4"/>
    <dgm:cxn modelId="{CC037F8F-28AA-4119-B60B-10D92FA24C1B}" type="presParOf" srcId="{8B586D5B-1BA8-4794-842B-98B691C3928B}" destId="{45B33EA1-8640-46B4-88FF-887F47189AD6}" srcOrd="1" destOrd="0" presId="urn:microsoft.com/office/officeart/2005/8/layout/pyramid4"/>
    <dgm:cxn modelId="{52221294-4AAA-4926-A25D-AD4C892F6D0D}" type="presParOf" srcId="{8B586D5B-1BA8-4794-842B-98B691C3928B}" destId="{5CE8AFD8-8F11-477A-AD8A-938650EC8062}" srcOrd="2" destOrd="0" presId="urn:microsoft.com/office/officeart/2005/8/layout/pyramid4"/>
    <dgm:cxn modelId="{AC8B59DA-FAD5-49CC-B167-BE68D60CC8D4}" type="presParOf" srcId="{8B586D5B-1BA8-4794-842B-98B691C3928B}" destId="{8A34865A-29F3-4612-BD60-25517D3937BB}" srcOrd="3" destOrd="0" presId="urn:microsoft.com/office/officeart/2005/8/layout/pyramid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D1B414-4301-4553-9DAF-ACE9902D6950}">
      <dsp:nvSpPr>
        <dsp:cNvPr id="0" name=""/>
        <dsp:cNvSpPr/>
      </dsp:nvSpPr>
      <dsp:spPr>
        <a:xfrm>
          <a:off x="1332706" y="0"/>
          <a:ext cx="2058987" cy="2058987"/>
        </a:xfrm>
        <a:prstGeom prst="triangl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Group A</a:t>
          </a:r>
        </a:p>
      </dsp:txBody>
      <dsp:txXfrm>
        <a:off x="1847453" y="1029494"/>
        <a:ext cx="1029493" cy="1029493"/>
      </dsp:txXfrm>
    </dsp:sp>
    <dsp:sp modelId="{45B33EA1-8640-46B4-88FF-887F47189AD6}">
      <dsp:nvSpPr>
        <dsp:cNvPr id="0" name=""/>
        <dsp:cNvSpPr/>
      </dsp:nvSpPr>
      <dsp:spPr>
        <a:xfrm>
          <a:off x="303212" y="2058987"/>
          <a:ext cx="2058987" cy="2058987"/>
        </a:xfrm>
        <a:prstGeom prst="triangl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Group B</a:t>
          </a:r>
        </a:p>
      </dsp:txBody>
      <dsp:txXfrm>
        <a:off x="817959" y="3088481"/>
        <a:ext cx="1029493" cy="1029493"/>
      </dsp:txXfrm>
    </dsp:sp>
    <dsp:sp modelId="{5CE8AFD8-8F11-477A-AD8A-938650EC8062}">
      <dsp:nvSpPr>
        <dsp:cNvPr id="0" name=""/>
        <dsp:cNvSpPr/>
      </dsp:nvSpPr>
      <dsp:spPr>
        <a:xfrm rot="10800000">
          <a:off x="1332706" y="2058987"/>
          <a:ext cx="2058987" cy="2058987"/>
        </a:xfrm>
        <a:prstGeom prst="triangl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Group C</a:t>
          </a:r>
        </a:p>
      </dsp:txBody>
      <dsp:txXfrm rot="10800000">
        <a:off x="1847453" y="2058987"/>
        <a:ext cx="1029493" cy="1029493"/>
      </dsp:txXfrm>
    </dsp:sp>
    <dsp:sp modelId="{8A34865A-29F3-4612-BD60-25517D3937BB}">
      <dsp:nvSpPr>
        <dsp:cNvPr id="0" name=""/>
        <dsp:cNvSpPr/>
      </dsp:nvSpPr>
      <dsp:spPr>
        <a:xfrm>
          <a:off x="2362199" y="2058987"/>
          <a:ext cx="2058987" cy="2058987"/>
        </a:xfrm>
        <a:prstGeom prst="triangl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Group D</a:t>
          </a:r>
        </a:p>
      </dsp:txBody>
      <dsp:txXfrm>
        <a:off x="2876946" y="3088481"/>
        <a:ext cx="1029493" cy="1029493"/>
      </dsp:txXfrm>
    </dsp:sp>
  </dsp:spTree>
</dsp:drawing>
</file>

<file path=ppt/diagrams/layout1.xml><?xml version="1.0" encoding="utf-8"?>
<dgm:layoutDef xmlns:dgm="http://schemas.openxmlformats.org/drawingml/2006/diagram" xmlns:a="http://schemas.openxmlformats.org/drawingml/2006/main" uniqueId="urn:microsoft.com/office/officeart/2005/8/layout/pyramid4">
  <dgm:title val=""/>
  <dgm:desc val=""/>
  <dgm:catLst>
    <dgm:cat type="pyramid" pri="4000"/>
    <dgm:cat type="relationship" pri="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useDef="1">
    <dgm:dataModel>
      <dgm:ptLst/>
      <dgm:bg/>
      <dgm:whole/>
    </dgm:dataModel>
  </dgm:styleData>
  <dgm:clrData useDef="1">
    <dgm:dataModel>
      <dgm:ptLst/>
      <dgm:bg/>
      <dgm:whole/>
    </dgm:dataModel>
  </dgm:clrData>
  <dgm:layoutNode name="compositeShape">
    <dgm:varLst>
      <dgm:chMax val="9"/>
      <dgm:dir/>
      <dgm:resizeHandles val="exact"/>
    </dgm:varLst>
    <dgm:alg type="composite">
      <dgm:param type="ar" val="1"/>
    </dgm:alg>
    <dgm:shape xmlns:r="http://schemas.openxmlformats.org/officeDocument/2006/relationships" r:blip="">
      <dgm:adjLst/>
    </dgm:shape>
    <dgm:presOf/>
    <dgm:choose name="Name0">
      <dgm:if name="Name1" axis="ch" ptType="node" func="cnt" op="lte" val="4">
        <dgm:choose name="Name2">
          <dgm:if name="Name3" axis="ch" ptType="node" func="cnt" op="equ" val="1">
            <dgm:constrLst>
              <dgm:constr type="primFontSz" for="ch" ptType="node" op="equ" val="65"/>
              <dgm:constr type="t" for="ch" forName="triangle1"/>
              <dgm:constr type="l" for="ch" forName="triangle1"/>
              <dgm:constr type="h" for="ch" forName="triangle1" refType="h"/>
              <dgm:constr type="w" for="ch" forName="triangle1" refType="h"/>
            </dgm:constrLst>
          </dgm:if>
          <dgm:else name="Name4">
            <dgm:constrLst>
              <dgm:constr type="primFontSz" for="ch" ptType="node" op="equ" val="65"/>
              <dgm:constr type="t" for="ch" forName="triangle1"/>
              <dgm:constr type="l" for="ch" forName="triangle1" refType="h" fact="0.25"/>
              <dgm:constr type="h" for="ch" forName="triangle1" refType="h" fact="0.5"/>
              <dgm:constr type="w" for="ch" forName="triangle1" refType="h" fact="0.5"/>
              <dgm:constr type="t" for="ch" forName="triangle2" refType="h" fact="0.5"/>
              <dgm:constr type="l" for="ch" forName="triangle2"/>
              <dgm:constr type="h" for="ch" forName="triangle2" refType="h" fact="0.5"/>
              <dgm:constr type="w" for="ch" forName="triangle2" refType="h" fact="0.5"/>
              <dgm:constr type="t" for="ch" forName="triangle3" refType="h" fact="0.5"/>
              <dgm:constr type="l" for="ch" forName="triangle3" refType="h" fact="0.25"/>
              <dgm:constr type="h" for="ch" forName="triangle3" refType="h" fact="0.5"/>
              <dgm:constr type="w" for="ch" forName="triangle3" refType="h" fact="0.5"/>
              <dgm:constr type="t" for="ch" forName="triangle4" refType="h" fact="0.5"/>
              <dgm:constr type="l" for="ch" forName="triangle4" refType="h" fact="0.5"/>
              <dgm:constr type="h" for="ch" forName="triangle4" refType="h" fact="0.5"/>
              <dgm:constr type="w" for="ch" forName="triangle4" refType="h" fact="0.5"/>
            </dgm:constrLst>
          </dgm:else>
        </dgm:choose>
      </dgm:if>
      <dgm:else name="Name5">
        <dgm:constrLst>
          <dgm:constr type="primFontSz" for="ch" ptType="node" op="equ" val="65"/>
          <dgm:constr type="t" for="ch" forName="triangle1"/>
          <dgm:constr type="l" for="ch" forName="triangle1" refType="h" fact="0.33"/>
          <dgm:constr type="h" for="ch" forName="triangle1" refType="h" fact="0.33"/>
          <dgm:constr type="w" for="ch" forName="triangle1" refType="h" fact="0.33"/>
          <dgm:constr type="t" for="ch" forName="triangle2" refType="h" fact="0.33"/>
          <dgm:constr type="l" for="ch" forName="triangle2" refType="h" fact="0.165"/>
          <dgm:constr type="h" for="ch" forName="triangle2" refType="h" fact="0.33"/>
          <dgm:constr type="w" for="ch" forName="triangle2" refType="h" fact="0.33"/>
          <dgm:constr type="t" for="ch" forName="triangle3" refType="h" fact="0.33"/>
          <dgm:constr type="l" for="ch" forName="triangle3" refType="h" fact="0.33"/>
          <dgm:constr type="h" for="ch" forName="triangle3" refType="h" fact="0.33"/>
          <dgm:constr type="w" for="ch" forName="triangle3" refType="h" fact="0.33"/>
          <dgm:constr type="t" for="ch" forName="triangle4" refType="h" fact="0.33"/>
          <dgm:constr type="l" for="ch" forName="triangle4" refType="h" fact="0.495"/>
          <dgm:constr type="h" for="ch" forName="triangle4" refType="h" fact="0.33"/>
          <dgm:constr type="w" for="ch" forName="triangle4" refType="h" fact="0.33"/>
          <dgm:constr type="t" for="ch" forName="triangle5" refType="h" fact="0.66"/>
          <dgm:constr type="l" for="ch" forName="triangle5"/>
          <dgm:constr type="h" for="ch" forName="triangle5" refType="h" fact="0.33"/>
          <dgm:constr type="w" for="ch" forName="triangle5" refType="h" fact="0.33"/>
          <dgm:constr type="t" for="ch" forName="triangle6" refType="h" fact="0.66"/>
          <dgm:constr type="l" for="ch" forName="triangle6" refType="h" fact="0.165"/>
          <dgm:constr type="h" for="ch" forName="triangle6" refType="h" fact="0.33"/>
          <dgm:constr type="w" for="ch" forName="triangle6" refType="h" fact="0.33"/>
          <dgm:constr type="t" for="ch" forName="triangle7" refType="h" fact="0.66"/>
          <dgm:constr type="l" for="ch" forName="triangle7" refType="h" fact="0.33"/>
          <dgm:constr type="h" for="ch" forName="triangle7" refType="h" fact="0.33"/>
          <dgm:constr type="w" for="ch" forName="triangle7" refType="h" fact="0.33"/>
          <dgm:constr type="t" for="ch" forName="triangle8" refType="h" fact="0.66"/>
          <dgm:constr type="l" for="ch" forName="triangle8" refType="h" fact="0.495"/>
          <dgm:constr type="h" for="ch" forName="triangle8" refType="h" fact="0.33"/>
          <dgm:constr type="w" for="ch" forName="triangle8" refType="h" fact="0.33"/>
          <dgm:constr type="t" for="ch" forName="triangle9" refType="h" fact="0.66"/>
          <dgm:constr type="l" for="ch" forName="triangle9" refType="h" fact="0.66"/>
          <dgm:constr type="h" for="ch" forName="triangle9" refType="h" fact="0.33"/>
          <dgm:constr type="w" for="ch" forName="triangle9" refType="h" fact="0.33"/>
        </dgm:constrLst>
      </dgm:else>
    </dgm:choose>
    <dgm:ruleLst/>
    <dgm:choose name="Name6">
      <dgm:if name="Name7" axis="ch" ptType="node" func="cnt" op="gte" val="1">
        <dgm:layoutNode name="triangle1" styleLbl="node1">
          <dgm:varLst>
            <dgm:bulletEnabled val="1"/>
          </dgm:varLst>
          <dgm:alg type="tx">
            <dgm:param type="txAnchorVertCh" val="mid"/>
          </dgm:alg>
          <dgm:shape xmlns:r="http://schemas.openxmlformats.org/officeDocument/2006/relationships" type="triangle"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8"/>
    </dgm:choose>
    <dgm:choose name="Name9">
      <dgm:if name="Name10" axis="ch" ptType="node" func="cnt" op="gte" val="2">
        <dgm:layoutNode name="triangle2" styleLbl="node1">
          <dgm:varLst>
            <dgm:bulletEnabled val="1"/>
          </dgm:varLst>
          <dgm:alg type="tx">
            <dgm:param type="txAnchorVertCh" val="mid"/>
          </dgm:alg>
          <dgm:shape xmlns:r="http://schemas.openxmlformats.org/officeDocument/2006/relationships" type="triangle" r:blip="">
            <dgm:adjLst/>
          </dgm:shape>
          <dgm:choose name="Name11">
            <dgm:if name="Name12" func="var" arg="dir" op="equ" val="norm">
              <dgm:presOf axis="ch desOrSelf" ptType="node node" st="2 1" cnt="1 0"/>
            </dgm:if>
            <dgm:else name="Name13">
              <dgm:presOf axis="ch desOrSelf" ptType="node node" st="4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3" styleLbl="node1">
          <dgm:varLst>
            <dgm:bulletEnabled val="1"/>
          </dgm:varLst>
          <dgm:alg type="tx">
            <dgm:param type="txAnchorVertCh" val="mid"/>
          </dgm:alg>
          <dgm:shape xmlns:r="http://schemas.openxmlformats.org/officeDocument/2006/relationships" rot="180" type="triangle"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4" styleLbl="node1">
          <dgm:varLst>
            <dgm:bulletEnabled val="1"/>
          </dgm:varLst>
          <dgm:alg type="tx">
            <dgm:param type="txAnchorVertCh" val="mid"/>
          </dgm:alg>
          <dgm:shape xmlns:r="http://schemas.openxmlformats.org/officeDocument/2006/relationships" type="triangle" r:blip="">
            <dgm:adjLst/>
          </dgm:shape>
          <dgm:choose name="Name14">
            <dgm:if name="Name15" func="var" arg="dir" op="equ" val="norm">
              <dgm:presOf axis="ch desOrSelf" ptType="node node" st="4 1" cnt="1 0"/>
            </dgm:if>
            <dgm:else name="Name16">
              <dgm:presOf axis="ch desOrSelf" ptType="node node" st="2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7"/>
    </dgm:choose>
    <dgm:choose name="Name18">
      <dgm:if name="Name19" axis="ch" ptType="node" func="cnt" op="gte" val="5">
        <dgm:layoutNode name="triangle5" styleLbl="node1">
          <dgm:varLst>
            <dgm:bulletEnabled val="1"/>
          </dgm:varLst>
          <dgm:alg type="tx">
            <dgm:param type="txAnchorVertCh" val="mid"/>
          </dgm:alg>
          <dgm:shape xmlns:r="http://schemas.openxmlformats.org/officeDocument/2006/relationships" type="triangle" r:blip="">
            <dgm:adjLst/>
          </dgm:shape>
          <dgm:choose name="Name20">
            <dgm:if name="Name21" func="var" arg="dir" op="equ" val="norm">
              <dgm:presOf axis="ch desOrSelf" ptType="node node" st="5 1" cnt="1 0"/>
            </dgm:if>
            <dgm:else name="Name22">
              <dgm:presOf axis="ch desOrSelf" ptType="node node" st="9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6" styleLbl="node1">
          <dgm:varLst>
            <dgm:bulletEnabled val="1"/>
          </dgm:varLst>
          <dgm:alg type="tx">
            <dgm:param type="txAnchorVertCh" val="mid"/>
          </dgm:alg>
          <dgm:shape xmlns:r="http://schemas.openxmlformats.org/officeDocument/2006/relationships" rot="180" type="triangle" r:blip="">
            <dgm:adjLst/>
          </dgm:shape>
          <dgm:choose name="Name23">
            <dgm:if name="Name24" func="var" arg="dir" op="equ" val="norm">
              <dgm:presOf axis="ch desOrSelf" ptType="node node" st="6 1" cnt="1 0"/>
            </dgm:if>
            <dgm:else name="Name25">
              <dgm:presOf axis="ch desOrSelf" ptType="node node" st="8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7" styleLbl="node1">
          <dgm:varLst>
            <dgm:bulletEnabled val="1"/>
          </dgm:varLst>
          <dgm:alg type="tx">
            <dgm:param type="txAnchorVertCh" val="mid"/>
          </dgm:alg>
          <dgm:shape xmlns:r="http://schemas.openxmlformats.org/officeDocument/2006/relationships" type="triangle" r:blip="">
            <dgm:adjLst/>
          </dgm:shape>
          <dgm:presOf axis="ch desOrSelf" ptType="node node" st="7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8" styleLbl="node1">
          <dgm:varLst>
            <dgm:bulletEnabled val="1"/>
          </dgm:varLst>
          <dgm:alg type="tx">
            <dgm:param type="txAnchorVertCh" val="mid"/>
          </dgm:alg>
          <dgm:shape xmlns:r="http://schemas.openxmlformats.org/officeDocument/2006/relationships" rot="180" type="triangle" r:blip="">
            <dgm:adjLst/>
          </dgm:shape>
          <dgm:choose name="Name26">
            <dgm:if name="Name27" func="var" arg="dir" op="equ" val="norm">
              <dgm:presOf axis="ch desOrSelf" ptType="node node" st="8 1" cnt="1 0"/>
            </dgm:if>
            <dgm:else name="Name28">
              <dgm:presOf axis="ch desOrSelf" ptType="node node" st="6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triangle9" styleLbl="node1">
          <dgm:varLst>
            <dgm:bulletEnabled val="1"/>
          </dgm:varLst>
          <dgm:alg type="tx">
            <dgm:param type="txAnchorVertCh" val="mid"/>
          </dgm:alg>
          <dgm:shape xmlns:r="http://schemas.openxmlformats.org/officeDocument/2006/relationships" type="triangle" r:blip="">
            <dgm:adjLst/>
          </dgm:shape>
          <dgm:choose name="Name29">
            <dgm:if name="Name30" func="var" arg="dir" op="equ" val="norm">
              <dgm:presOf axis="ch desOrSelf" ptType="node node" st="9 1" cnt="1 0"/>
            </dgm:if>
            <dgm:else name="Name31">
              <dgm:presOf axis="ch desOrSelf" ptType="node node" st="5 1" cnt="1 0"/>
            </dgm:else>
          </dgm:choos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2"/>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5DD71D7-55AC-46BD-81B3-09AB2F9EFBD8}" type="datetimeFigureOut">
              <a:rPr lang="en-US" smtClean="0"/>
              <a:t>4/22/2022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40BD58-3BFF-4EAF-BB8B-AC67FE801E47}" type="slidenum">
              <a:rPr lang="en-US" smtClean="0"/>
              <a:t>‹#›</a:t>
            </a:fld>
            <a:endParaRPr lang="en-US"/>
          </a:p>
        </p:txBody>
      </p:sp>
    </p:spTree>
    <p:extLst>
      <p:ext uri="{BB962C8B-B14F-4D97-AF65-F5344CB8AC3E}">
        <p14:creationId xmlns:p14="http://schemas.microsoft.com/office/powerpoint/2010/main" val="401059436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jp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9424F-BB59-4F4E-9822-4CA3E770FFD2}" type="datetimeFigureOut">
              <a:rPr lang="en-US" smtClean="0"/>
              <a:t>4/22/2022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322CDD-9D6C-4F63-9EC2-648226624108}" type="slidenum">
              <a:rPr lang="en-US" smtClean="0"/>
              <a:t>‹#›</a:t>
            </a:fld>
            <a:endParaRPr lang="en-US"/>
          </a:p>
        </p:txBody>
      </p:sp>
    </p:spTree>
    <p:extLst>
      <p:ext uri="{BB962C8B-B14F-4D97-AF65-F5344CB8AC3E}">
        <p14:creationId xmlns:p14="http://schemas.microsoft.com/office/powerpoint/2010/main" val="851026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Presentation will be geared towards…</a:t>
            </a:r>
          </a:p>
          <a:p>
            <a:endParaRPr lang="en-US" dirty="0"/>
          </a:p>
        </p:txBody>
      </p:sp>
      <p:sp>
        <p:nvSpPr>
          <p:cNvPr id="4" name="Slide Number Placeholder 3"/>
          <p:cNvSpPr>
            <a:spLocks noGrp="1"/>
          </p:cNvSpPr>
          <p:nvPr>
            <p:ph type="sldNum" sz="quarter" idx="5"/>
          </p:nvPr>
        </p:nvSpPr>
        <p:spPr/>
        <p:txBody>
          <a:bodyPr/>
          <a:lstStyle/>
          <a:p>
            <a:fld id="{68322CDD-9D6C-4F63-9EC2-648226624108}" type="slidenum">
              <a:rPr lang="en-US" smtClean="0"/>
              <a:t>2</a:t>
            </a:fld>
            <a:endParaRPr lang="en-US"/>
          </a:p>
        </p:txBody>
      </p:sp>
    </p:spTree>
    <p:extLst>
      <p:ext uri="{BB962C8B-B14F-4D97-AF65-F5344CB8AC3E}">
        <p14:creationId xmlns:p14="http://schemas.microsoft.com/office/powerpoint/2010/main" val="31537649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the audience. </a:t>
            </a:r>
          </a:p>
          <a:p>
            <a:r>
              <a:rPr lang="en-US" dirty="0"/>
              <a:t>This presentation should be </a:t>
            </a:r>
            <a:r>
              <a:rPr lang="en-US" b="1" dirty="0"/>
              <a:t>non-technical</a:t>
            </a:r>
            <a:r>
              <a:rPr lang="en-US" dirty="0"/>
              <a:t>. </a:t>
            </a:r>
          </a:p>
          <a:p>
            <a:r>
              <a:rPr lang="en-US" dirty="0"/>
              <a:t>Start with the </a:t>
            </a:r>
            <a:r>
              <a:rPr lang="en-US" b="1" dirty="0"/>
              <a:t>data science problem</a:t>
            </a:r>
            <a:r>
              <a:rPr lang="en-US" dirty="0"/>
              <a:t>. </a:t>
            </a:r>
          </a:p>
          <a:p>
            <a:r>
              <a:rPr lang="en-US" dirty="0"/>
              <a:t>Use visuals that are appropriately scaled and interpretable. </a:t>
            </a:r>
          </a:p>
          <a:p>
            <a:r>
              <a:rPr lang="en-US" dirty="0"/>
              <a:t>Talk about your procedure/methodology (high level). </a:t>
            </a:r>
          </a:p>
          <a:p>
            <a:r>
              <a:rPr lang="en-US" dirty="0"/>
              <a:t>Talk about your primary findings. </a:t>
            </a:r>
          </a:p>
          <a:p>
            <a:r>
              <a:rPr lang="en-US" dirty="0"/>
              <a:t>Make sure you provide </a:t>
            </a:r>
            <a:r>
              <a:rPr lang="en-US" b="1" dirty="0"/>
              <a:t>clear recommendations</a:t>
            </a:r>
            <a:r>
              <a:rPr lang="en-US" dirty="0"/>
              <a:t> that follow logically from your analyses and narrative and answer your data science problem.</a:t>
            </a:r>
          </a:p>
          <a:p>
            <a:endParaRPr lang="en-US" dirty="0"/>
          </a:p>
        </p:txBody>
      </p:sp>
      <p:sp>
        <p:nvSpPr>
          <p:cNvPr id="4" name="Slide Number Placeholder 3"/>
          <p:cNvSpPr>
            <a:spLocks noGrp="1"/>
          </p:cNvSpPr>
          <p:nvPr>
            <p:ph type="sldNum" sz="quarter" idx="5"/>
          </p:nvPr>
        </p:nvSpPr>
        <p:spPr/>
        <p:txBody>
          <a:bodyPr/>
          <a:lstStyle/>
          <a:p>
            <a:fld id="{68322CDD-9D6C-4F63-9EC2-648226624108}" type="slidenum">
              <a:rPr lang="en-US" smtClean="0"/>
              <a:t>3</a:t>
            </a:fld>
            <a:endParaRPr lang="en-US"/>
          </a:p>
        </p:txBody>
      </p:sp>
    </p:spTree>
    <p:extLst>
      <p:ext uri="{BB962C8B-B14F-4D97-AF65-F5344CB8AC3E}">
        <p14:creationId xmlns:p14="http://schemas.microsoft.com/office/powerpoint/2010/main" val="356126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Ames, Iowa diversity is within it’s Asian and Pacific Islander populations, but very limited in it’s Black and Native American populations. The city’s White population is 83% compared to….</a:t>
            </a:r>
          </a:p>
        </p:txBody>
      </p:sp>
      <p:sp>
        <p:nvSpPr>
          <p:cNvPr id="4" name="Slide Number Placeholder 3"/>
          <p:cNvSpPr>
            <a:spLocks noGrp="1"/>
          </p:cNvSpPr>
          <p:nvPr>
            <p:ph type="sldNum" sz="quarter" idx="5"/>
          </p:nvPr>
        </p:nvSpPr>
        <p:spPr/>
        <p:txBody>
          <a:bodyPr/>
          <a:lstStyle/>
          <a:p>
            <a:fld id="{0DC92804-03A6-47F6-A893-4DDB8903A808}" type="slidenum">
              <a:rPr lang="en-US" smtClean="0"/>
              <a:t>4</a:t>
            </a:fld>
            <a:endParaRPr lang="en-US" dirty="0"/>
          </a:p>
        </p:txBody>
      </p:sp>
    </p:spTree>
    <p:extLst>
      <p:ext uri="{BB962C8B-B14F-4D97-AF65-F5344CB8AC3E}">
        <p14:creationId xmlns:p14="http://schemas.microsoft.com/office/powerpoint/2010/main" val="22549903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2606040"/>
            <a:ext cx="10058400" cy="2743200"/>
          </a:xfrm>
        </p:spPr>
        <p:txBody>
          <a:bodyPr anchor="b">
            <a:normAutofit/>
          </a:bodyPr>
          <a:lstStyle>
            <a:lvl1pPr algn="l">
              <a:lnSpc>
                <a:spcPct val="80000"/>
              </a:lnSpc>
              <a:defRPr sz="6800">
                <a:solidFill>
                  <a:schemeClr val="tx1"/>
                </a:solidFill>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360437"/>
            <a:ext cx="10058400" cy="365760"/>
          </a:xfrm>
        </p:spPr>
        <p:txBody>
          <a:bodyPr>
            <a:normAutofit/>
          </a:bodyPr>
          <a:lstStyle>
            <a:lvl1pPr marL="0" indent="0" algn="l">
              <a:spcBef>
                <a:spcPts val="0"/>
              </a:spcBef>
              <a:buNone/>
              <a:defRPr sz="2000" b="1" cap="all" baseline="0">
                <a:solidFill>
                  <a:schemeClr val="accent1">
                    <a:lumMod val="75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p:cNvSpPr/>
          <p:nvPr userDrawn="1"/>
        </p:nvSpPr>
        <p:spPr>
          <a:xfrm>
            <a:off x="0" y="5888736"/>
            <a:ext cx="12192000" cy="109728"/>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9872EE9-AF66-483C-961F-59B9F002993E}" type="datetime1">
              <a:rPr lang="en-US" smtClean="0"/>
              <a:pPr/>
              <a:t>4/22/2022</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5000" y="382230"/>
            <a:ext cx="1371600" cy="55613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400" y="382230"/>
            <a:ext cx="7863840" cy="55613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7BEAFD5-7FA3-40FB-875B-457FB46B25A4}" type="datetime1">
              <a:rPr lang="en-US" smtClean="0"/>
              <a:pPr/>
              <a:t>4/22/2022</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Introduc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4408E76-0AE4-495F-87FB-5DD280A91DCB}"/>
              </a:ext>
              <a:ext uri="{C183D7F6-B498-43B3-948B-1728B52AA6E4}">
                <adec:decorative xmlns:adec="http://schemas.microsoft.com/office/drawing/2017/decorative" val="1"/>
              </a:ext>
            </a:extLst>
          </p:cNvPr>
          <p:cNvSpPr/>
          <p:nvPr userDrawn="1"/>
        </p:nvSpPr>
        <p:spPr>
          <a:xfrm rot="10800000">
            <a:off x="0" y="5610"/>
            <a:ext cx="708823" cy="713232"/>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sp>
        <p:nvSpPr>
          <p:cNvPr id="6" name="Title 1">
            <a:extLst>
              <a:ext uri="{FF2B5EF4-FFF2-40B4-BE49-F238E27FC236}">
                <a16:creationId xmlns:a16="http://schemas.microsoft.com/office/drawing/2014/main" id="{22EAD03C-7B1C-453F-9977-4E2DD813BF52}"/>
              </a:ext>
            </a:extLst>
          </p:cNvPr>
          <p:cNvSpPr>
            <a:spLocks noGrp="1"/>
          </p:cNvSpPr>
          <p:nvPr>
            <p:ph type="title"/>
          </p:nvPr>
        </p:nvSpPr>
        <p:spPr>
          <a:xfrm>
            <a:off x="6602551" y="540167"/>
            <a:ext cx="4616981" cy="2135867"/>
          </a:xfrm>
        </p:spPr>
        <p:txBody>
          <a:bodyPr anchor="b">
            <a:normAutofit/>
          </a:bodyPr>
          <a:lstStyle/>
          <a:p>
            <a:r>
              <a:rPr lang="en-US" sz="4800">
                <a:solidFill>
                  <a:schemeClr val="tx1"/>
                </a:solidFill>
              </a:rPr>
              <a:t>Click to edit Master title style</a:t>
            </a:r>
            <a:endParaRPr lang="en-US" sz="4800" dirty="0">
              <a:solidFill>
                <a:schemeClr val="tx1"/>
              </a:solidFill>
            </a:endParaRPr>
          </a:p>
        </p:txBody>
      </p:sp>
      <p:sp>
        <p:nvSpPr>
          <p:cNvPr id="11" name="Picture Placeholder 10">
            <a:extLst>
              <a:ext uri="{FF2B5EF4-FFF2-40B4-BE49-F238E27FC236}">
                <a16:creationId xmlns:a16="http://schemas.microsoft.com/office/drawing/2014/main" id="{D3471630-9EC8-4C68-B4D8-D98C242DBE0F}"/>
              </a:ext>
            </a:extLst>
          </p:cNvPr>
          <p:cNvSpPr>
            <a:spLocks noGrp="1"/>
          </p:cNvSpPr>
          <p:nvPr>
            <p:ph type="pic" sz="quarter" idx="13"/>
          </p:nvPr>
        </p:nvSpPr>
        <p:spPr>
          <a:xfrm>
            <a:off x="0" y="685800"/>
            <a:ext cx="3072384" cy="5486344"/>
          </a:xfrm>
          <a:solidFill>
            <a:schemeClr val="accent3"/>
          </a:solidFill>
        </p:spPr>
        <p:txBody>
          <a:bodyPr/>
          <a:lstStyle/>
          <a:p>
            <a:r>
              <a:rPr lang="en-US"/>
              <a:t>Click icon to add picture</a:t>
            </a:r>
            <a:endParaRPr lang="en-US" dirty="0"/>
          </a:p>
        </p:txBody>
      </p:sp>
      <p:sp>
        <p:nvSpPr>
          <p:cNvPr id="12" name="Picture Placeholder 10">
            <a:extLst>
              <a:ext uri="{FF2B5EF4-FFF2-40B4-BE49-F238E27FC236}">
                <a16:creationId xmlns:a16="http://schemas.microsoft.com/office/drawing/2014/main" id="{50C66604-16E4-4B52-80AA-A0D73512D135}"/>
              </a:ext>
            </a:extLst>
          </p:cNvPr>
          <p:cNvSpPr>
            <a:spLocks noGrp="1"/>
          </p:cNvSpPr>
          <p:nvPr>
            <p:ph type="pic" sz="quarter" idx="14"/>
          </p:nvPr>
        </p:nvSpPr>
        <p:spPr>
          <a:xfrm>
            <a:off x="3154680" y="685800"/>
            <a:ext cx="3072384" cy="5486344"/>
          </a:xfrm>
          <a:solidFill>
            <a:schemeClr val="accent3"/>
          </a:solidFill>
        </p:spPr>
        <p:txBody>
          <a:bodyPr/>
          <a:lstStyle/>
          <a:p>
            <a:r>
              <a:rPr lang="en-US"/>
              <a:t>Click icon to add picture</a:t>
            </a:r>
            <a:endParaRPr lang="en-US" dirty="0"/>
          </a:p>
        </p:txBody>
      </p:sp>
      <p:sp>
        <p:nvSpPr>
          <p:cNvPr id="9" name="Content Placeholder 2">
            <a:extLst>
              <a:ext uri="{FF2B5EF4-FFF2-40B4-BE49-F238E27FC236}">
                <a16:creationId xmlns:a16="http://schemas.microsoft.com/office/drawing/2014/main" id="{5B630934-DBD2-4535-961F-B198ABA2D05B}"/>
              </a:ext>
            </a:extLst>
          </p:cNvPr>
          <p:cNvSpPr>
            <a:spLocks noGrp="1"/>
          </p:cNvSpPr>
          <p:nvPr>
            <p:ph idx="1"/>
          </p:nvPr>
        </p:nvSpPr>
        <p:spPr>
          <a:xfrm>
            <a:off x="6602551" y="2880452"/>
            <a:ext cx="4616981" cy="3095445"/>
          </a:xfrm>
        </p:spPr>
        <p:txBody>
          <a:bodyPr anchor="t" anchorCtr="0">
            <a:normAutofit/>
          </a:bodyPr>
          <a:lstStyle>
            <a:lvl1pPr marL="0" indent="0">
              <a:buNone/>
              <a:defRPr baseline="0"/>
            </a:lvl1pPr>
          </a:lstStyle>
          <a:p>
            <a:pPr lvl="0">
              <a:lnSpc>
                <a:spcPts val="2800"/>
              </a:lnSpc>
            </a:pPr>
            <a:r>
              <a:rPr lang="en-US" sz="1800">
                <a:solidFill>
                  <a:schemeClr val="tx1"/>
                </a:solidFill>
              </a:rPr>
              <a:t>Click to edit Master text styles</a:t>
            </a:r>
          </a:p>
        </p:txBody>
      </p:sp>
      <p:sp>
        <p:nvSpPr>
          <p:cNvPr id="2" name="Date Placeholder 1">
            <a:extLst>
              <a:ext uri="{FF2B5EF4-FFF2-40B4-BE49-F238E27FC236}">
                <a16:creationId xmlns:a16="http://schemas.microsoft.com/office/drawing/2014/main" id="{EE562BDD-CBFF-4046-A6B2-A9ECCB7EA144}"/>
              </a:ext>
            </a:extLst>
          </p:cNvPr>
          <p:cNvSpPr>
            <a:spLocks noGrp="1"/>
          </p:cNvSpPr>
          <p:nvPr>
            <p:ph type="dt" sz="half" idx="10"/>
          </p:nvPr>
        </p:nvSpPr>
        <p:spPr/>
        <p:txBody>
          <a:bodyPr/>
          <a:lstStyle/>
          <a:p>
            <a:r>
              <a:rPr lang="en-US" dirty="0"/>
              <a:t>Monday, February 1, 20XX</a:t>
            </a:r>
          </a:p>
        </p:txBody>
      </p:sp>
      <p:sp>
        <p:nvSpPr>
          <p:cNvPr id="3" name="Footer Placeholder 2">
            <a:extLst>
              <a:ext uri="{FF2B5EF4-FFF2-40B4-BE49-F238E27FC236}">
                <a16:creationId xmlns:a16="http://schemas.microsoft.com/office/drawing/2014/main" id="{4690B5F6-6C28-4A86-AFD0-D7F93D461945}"/>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75910D5C-1634-451B-8D99-4D47EB3A11E7}"/>
              </a:ext>
            </a:extLst>
          </p:cNvPr>
          <p:cNvSpPr>
            <a:spLocks noGrp="1"/>
          </p:cNvSpPr>
          <p:nvPr>
            <p:ph type="sldNum" sz="quarter" idx="12"/>
          </p:nvPr>
        </p:nvSpPr>
        <p:spPr/>
        <p:txBody>
          <a:bodyPr/>
          <a:lstStyle/>
          <a:p>
            <a:fld id="{3A4F6043-7A67-491B-98BC-F933DED7226D}" type="slidenum">
              <a:rPr lang="en-US" smtClean="0"/>
              <a:pPr/>
              <a:t>‹#›</a:t>
            </a:fld>
            <a:endParaRPr lang="en-US" dirty="0"/>
          </a:p>
        </p:txBody>
      </p:sp>
      <p:cxnSp>
        <p:nvCxnSpPr>
          <p:cNvPr id="14" name="Straight Connector 13">
            <a:extLst>
              <a:ext uri="{FF2B5EF4-FFF2-40B4-BE49-F238E27FC236}">
                <a16:creationId xmlns:a16="http://schemas.microsoft.com/office/drawing/2014/main" id="{0020D2A6-7700-487F-AC7E-A5A2C30DC1BF}"/>
              </a:ext>
              <a:ext uri="{C183D7F6-B498-43B3-948B-1728B52AA6E4}">
                <adec:decorative xmlns:adec="http://schemas.microsoft.com/office/drawing/2017/decorative" val="1"/>
              </a:ext>
            </a:extLst>
          </p:cNvPr>
          <p:cNvCxnSpPr>
            <a:cxnSpLocks/>
          </p:cNvCxnSpPr>
          <p:nvPr userDrawn="1"/>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FC30D6A-6415-42E1-89E9-EF806C3FE339}"/>
              </a:ext>
              <a:ext uri="{C183D7F6-B498-43B3-948B-1728B52AA6E4}">
                <adec:decorative xmlns:adec="http://schemas.microsoft.com/office/drawing/2017/decorative" val="1"/>
              </a:ext>
            </a:extLst>
          </p:cNvPr>
          <p:cNvCxnSpPr>
            <a:cxnSpLocks/>
          </p:cNvCxnSpPr>
          <p:nvPr userDrawn="1"/>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31384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3_Closin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68941816-7203-4339-8B31-60B4107A1EEA}"/>
              </a:ext>
              <a:ext uri="{C183D7F6-B498-43B3-948B-1728B52AA6E4}">
                <adec:decorative xmlns:adec="http://schemas.microsoft.com/office/drawing/2017/decorative"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6" name="Rectangle 5">
            <a:extLst>
              <a:ext uri="{FF2B5EF4-FFF2-40B4-BE49-F238E27FC236}">
                <a16:creationId xmlns:a16="http://schemas.microsoft.com/office/drawing/2014/main" id="{1A7A4606-69F4-4469-B7C4-4AF495ACE2BB}"/>
              </a:ext>
              <a:ext uri="{C183D7F6-B498-43B3-948B-1728B52AA6E4}">
                <adec:decorative xmlns:adec="http://schemas.microsoft.com/office/drawing/2017/decorative" val="1"/>
              </a:ext>
            </a:extLst>
          </p:cNvPr>
          <p:cNvSpPr/>
          <p:nvPr userDrawn="1"/>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79BDEB7A-D103-487A-8C1B-9145FB24B663}"/>
              </a:ext>
            </a:extLst>
          </p:cNvPr>
          <p:cNvSpPr>
            <a:spLocks noGrp="1"/>
          </p:cNvSpPr>
          <p:nvPr>
            <p:ph type="title"/>
          </p:nvPr>
        </p:nvSpPr>
        <p:spPr>
          <a:xfrm>
            <a:off x="422897" y="539496"/>
            <a:ext cx="5228393" cy="2697190"/>
          </a:xfrm>
        </p:spPr>
        <p:txBody>
          <a:bodyPr anchor="b">
            <a:normAutofit/>
          </a:bodyPr>
          <a:lstStyle/>
          <a:p>
            <a:r>
              <a:rPr lang="en-US" sz="4800"/>
              <a:t>Click to edit Master title style</a:t>
            </a:r>
            <a:endParaRPr lang="en-US" sz="4800" dirty="0"/>
          </a:p>
        </p:txBody>
      </p:sp>
      <p:sp>
        <p:nvSpPr>
          <p:cNvPr id="8" name="Content Placeholder 2">
            <a:extLst>
              <a:ext uri="{FF2B5EF4-FFF2-40B4-BE49-F238E27FC236}">
                <a16:creationId xmlns:a16="http://schemas.microsoft.com/office/drawing/2014/main" id="{F3017A3E-25F7-41D5-AABB-24D0E2673A63}"/>
              </a:ext>
            </a:extLst>
          </p:cNvPr>
          <p:cNvSpPr>
            <a:spLocks noGrp="1"/>
          </p:cNvSpPr>
          <p:nvPr>
            <p:ph idx="1"/>
          </p:nvPr>
        </p:nvSpPr>
        <p:spPr>
          <a:xfrm>
            <a:off x="422897" y="3354749"/>
            <a:ext cx="5228392" cy="2582470"/>
          </a:xfrm>
        </p:spPr>
        <p:txBody>
          <a:bodyPr>
            <a:noAutofit/>
          </a:bodyPr>
          <a:lstStyle>
            <a:lvl1pPr marL="0" indent="0">
              <a:buNone/>
              <a:defRPr/>
            </a:lvl1pPr>
          </a:lstStyle>
          <a:p>
            <a:pPr lvl="0">
              <a:lnSpc>
                <a:spcPts val="2800"/>
              </a:lnSpc>
            </a:pPr>
            <a:r>
              <a:rPr lang="en-US" sz="1800"/>
              <a:t>Click to edit Master text styles</a:t>
            </a:r>
          </a:p>
        </p:txBody>
      </p:sp>
      <p:sp>
        <p:nvSpPr>
          <p:cNvPr id="9" name="Rectangle 8">
            <a:extLst>
              <a:ext uri="{FF2B5EF4-FFF2-40B4-BE49-F238E27FC236}">
                <a16:creationId xmlns:a16="http://schemas.microsoft.com/office/drawing/2014/main" id="{C262D696-4404-4062-9387-925D9687B972}"/>
              </a:ext>
              <a:ext uri="{C183D7F6-B498-43B3-948B-1728B52AA6E4}">
                <adec:decorative xmlns:adec="http://schemas.microsoft.com/office/drawing/2017/decorative" val="1"/>
              </a:ext>
            </a:extLst>
          </p:cNvPr>
          <p:cNvSpPr/>
          <p:nvPr userDrawn="1"/>
        </p:nvSpPr>
        <p:spPr>
          <a:xfrm rot="10800000">
            <a:off x="6095999" y="695340"/>
            <a:ext cx="5391683" cy="5476855"/>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Helvetica Neue Medium"/>
              <a:ea typeface="Helvetica Neue Medium"/>
              <a:cs typeface="Helvetica Neue Medium"/>
              <a:sym typeface="Helvetica Neue Medium"/>
            </a:endParaRPr>
          </a:p>
        </p:txBody>
      </p:sp>
      <p:cxnSp>
        <p:nvCxnSpPr>
          <p:cNvPr id="11" name="Straight Connector 10">
            <a:extLst>
              <a:ext uri="{FF2B5EF4-FFF2-40B4-BE49-F238E27FC236}">
                <a16:creationId xmlns:a16="http://schemas.microsoft.com/office/drawing/2014/main" id="{C415F07E-A8F5-473A-90AC-3BF5823C08A3}"/>
              </a:ext>
              <a:ext uri="{C183D7F6-B498-43B3-948B-1728B52AA6E4}">
                <adec:decorative xmlns:adec="http://schemas.microsoft.com/office/drawing/2017/decorative" val="1"/>
              </a:ext>
            </a:extLst>
          </p:cNvPr>
          <p:cNvCxnSpPr>
            <a:cxnSpLocks/>
          </p:cNvCxnSpPr>
          <p:nvPr userDrawn="1"/>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05C0C26-4C66-47DC-B079-5B94C22F15BD}"/>
              </a:ext>
              <a:ext uri="{C183D7F6-B498-43B3-948B-1728B52AA6E4}">
                <adec:decorative xmlns:adec="http://schemas.microsoft.com/office/drawing/2017/decorative" val="1"/>
              </a:ext>
            </a:extLst>
          </p:cNvPr>
          <p:cNvCxnSpPr>
            <a:cxnSpLocks/>
          </p:cNvCxnSpPr>
          <p:nvPr userDrawn="1"/>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C0FC374E-BABB-4A9C-A608-04A2B9C68F26}"/>
              </a:ext>
            </a:extLst>
          </p:cNvPr>
          <p:cNvSpPr>
            <a:spLocks noGrp="1"/>
          </p:cNvSpPr>
          <p:nvPr>
            <p:ph type="pic" sz="quarter" idx="13"/>
          </p:nvPr>
        </p:nvSpPr>
        <p:spPr>
          <a:xfrm>
            <a:off x="6620256" y="1243584"/>
            <a:ext cx="4361688" cy="4361688"/>
          </a:xfrm>
          <a:solidFill>
            <a:schemeClr val="accent3"/>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EE562BDD-CBFF-4046-A6B2-A9ECCB7EA144}"/>
              </a:ext>
            </a:extLst>
          </p:cNvPr>
          <p:cNvSpPr>
            <a:spLocks noGrp="1"/>
          </p:cNvSpPr>
          <p:nvPr>
            <p:ph type="dt" sz="half" idx="10"/>
          </p:nvPr>
        </p:nvSpPr>
        <p:spPr/>
        <p:txBody>
          <a:bodyPr/>
          <a:lstStyle/>
          <a:p>
            <a:r>
              <a:rPr lang="en-US" dirty="0"/>
              <a:t>Monday, February 1, 20XX</a:t>
            </a:r>
          </a:p>
        </p:txBody>
      </p:sp>
      <p:sp>
        <p:nvSpPr>
          <p:cNvPr id="3" name="Footer Placeholder 2">
            <a:extLst>
              <a:ext uri="{FF2B5EF4-FFF2-40B4-BE49-F238E27FC236}">
                <a16:creationId xmlns:a16="http://schemas.microsoft.com/office/drawing/2014/main" id="{4690B5F6-6C28-4A86-AFD0-D7F93D461945}"/>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75910D5C-1634-451B-8D99-4D47EB3A11E7}"/>
              </a:ext>
            </a:extLst>
          </p:cNvPr>
          <p:cNvSpPr>
            <a:spLocks noGrp="1"/>
          </p:cNvSpPr>
          <p:nvPr>
            <p:ph type="sldNum" sz="quarter" idx="12"/>
          </p:nvPr>
        </p:nvSpPr>
        <p:spPr/>
        <p:txBody>
          <a:bodyPr/>
          <a:lstStyle/>
          <a:p>
            <a:fld id="{3A4F6043-7A67-491B-98BC-F933DED7226D}" type="slidenum">
              <a:rPr lang="en-US" smtClean="0"/>
              <a:pPr/>
              <a:t>‹#›</a:t>
            </a:fld>
            <a:endParaRPr lang="en-US" dirty="0"/>
          </a:p>
        </p:txBody>
      </p:sp>
    </p:spTree>
    <p:extLst>
      <p:ext uri="{BB962C8B-B14F-4D97-AF65-F5344CB8AC3E}">
        <p14:creationId xmlns:p14="http://schemas.microsoft.com/office/powerpoint/2010/main" val="1475616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89AD63E2-E931-4653-BB33-A910E07D11B2}" type="datetime1">
              <a:rPr lang="en-US" smtClean="0"/>
              <a:pPr/>
              <a:t>4/22/2022</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6800" y="1565829"/>
            <a:ext cx="5943600" cy="4114800"/>
          </a:xfrm>
        </p:spPr>
        <p:txBody>
          <a:bodyPr anchor="b">
            <a:normAutofit/>
          </a:bodyPr>
          <a:lstStyle>
            <a:lvl1pPr>
              <a:lnSpc>
                <a:spcPct val="80000"/>
              </a:lnSpc>
              <a:defRPr sz="5400">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Text Placeholder 2"/>
          <p:cNvSpPr>
            <a:spLocks noGrp="1"/>
          </p:cNvSpPr>
          <p:nvPr>
            <p:ph type="body" idx="1"/>
          </p:nvPr>
        </p:nvSpPr>
        <p:spPr>
          <a:xfrm>
            <a:off x="1066801" y="5682343"/>
            <a:ext cx="5943600" cy="410547"/>
          </a:xfrm>
        </p:spPr>
        <p:txBody>
          <a:bodyPr>
            <a:normAutofit/>
          </a:bodyPr>
          <a:lstStyle>
            <a:lvl1pPr marL="0" indent="0">
              <a:spcBef>
                <a:spcPts val="0"/>
              </a:spcBef>
              <a:buNone/>
              <a:defRPr sz="2200" b="1" cap="all" baseline="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9" name="Rectangle 8"/>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1948" y="283"/>
            <a:ext cx="4427508" cy="6856286"/>
          </a:xfrm>
          <a:prstGeom prst="rect">
            <a:avLst/>
          </a:prstGeom>
        </p:spPr>
      </p:pic>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5400"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199"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C9EA1F43-559A-4B47-A959-EFB6142CA3A9}" type="datetime1">
              <a:rPr lang="en-US" smtClean="0"/>
              <a:pPr/>
              <a:t>4/22/2022</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67628"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69152"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F1261AED-24AE-4AC7-940D-F7106D2788A3}" type="datetime1">
              <a:rPr lang="en-US" smtClean="0"/>
              <a:pPr/>
              <a:t>4/22/2022</a:t>
            </a:fld>
            <a:endParaRPr lang="en-US" dirty="0"/>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C425771-5E10-4A19-AB0E-909293152332}" type="datetime1">
              <a:rPr lang="en-US" smtClean="0"/>
              <a:pPr/>
              <a:t>4/22/2022</a:t>
            </a:fld>
            <a:endParaRPr lang="en-US" dirty="0"/>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606FD5-B03F-45D5-A178-114C548C0032}" type="datetime1">
              <a:rPr lang="en-US" smtClean="0"/>
              <a:pPr/>
              <a:t>4/22/2022</a:t>
            </a:fld>
            <a:endParaRPr lang="en-US" dirty="0"/>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1"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790302" y="685800"/>
            <a:ext cx="6126480" cy="54864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Rectangle 9"/>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8B012C0-B102-441D-AA86-2C80DFA84E68}" type="datetime1">
              <a:rPr lang="en-US" smtClean="0"/>
              <a:pPr/>
              <a:t>4/22/2022</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0"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1325880"/>
            <a:ext cx="6858000" cy="4206240"/>
          </a:xfrm>
          <a:solidFill>
            <a:schemeClr val="bg2"/>
          </a:solidFill>
          <a:effectLst>
            <a:outerShdw blurRad="63500" sx="101000" sy="101000" algn="ctr" rotWithShape="0">
              <a:prstClr val="black">
                <a:alpha val="1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601E0B12-F9DE-47EF-A076-CF602073F1B2}" type="datetime1">
              <a:rPr lang="en-US" smtClean="0"/>
              <a:pPr/>
              <a:t>4/22/2022</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
        <p:nvSpPr>
          <p:cNvPr id="11" name="Rectangle 10"/>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381000"/>
            <a:ext cx="9601200" cy="11430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828800"/>
            <a:ext cx="96012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95400" y="6419462"/>
            <a:ext cx="5181600" cy="238902"/>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556170" y="6419462"/>
            <a:ext cx="1351383" cy="238902"/>
          </a:xfrm>
          <a:prstGeom prst="rect">
            <a:avLst/>
          </a:prstGeom>
        </p:spPr>
        <p:txBody>
          <a:bodyPr vert="horz" lIns="91440" tIns="45720" rIns="91440" bIns="45720" rtlCol="0" anchor="ctr"/>
          <a:lstStyle>
            <a:lvl1pPr algn="r">
              <a:defRPr sz="1100">
                <a:solidFill>
                  <a:schemeClr val="tx1"/>
                </a:solidFill>
              </a:defRPr>
            </a:lvl1pPr>
          </a:lstStyle>
          <a:p>
            <a:fld id="{C8B93266-8FB4-430B-8AE3-3A53F50E1A0B}" type="datetime1">
              <a:rPr lang="en-US" smtClean="0"/>
              <a:pPr/>
              <a:t>4/22/2022</a:t>
            </a:fld>
            <a:endParaRPr lang="en-US" dirty="0"/>
          </a:p>
        </p:txBody>
      </p:sp>
      <p:sp>
        <p:nvSpPr>
          <p:cNvPr id="6" name="Slide Number Placeholder 5"/>
          <p:cNvSpPr>
            <a:spLocks noGrp="1"/>
          </p:cNvSpPr>
          <p:nvPr>
            <p:ph type="sldNum" sz="quarter" idx="4"/>
          </p:nvPr>
        </p:nvSpPr>
        <p:spPr>
          <a:xfrm>
            <a:off x="10198358" y="6419462"/>
            <a:ext cx="698241" cy="238902"/>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a:p>
        </p:txBody>
      </p:sp>
      <p:sp>
        <p:nvSpPr>
          <p:cNvPr id="8" name="Rectangle 7"/>
          <p:cNvSpPr/>
          <p:nvPr userDrawn="1"/>
        </p:nvSpPr>
        <p:spPr>
          <a:xfrm>
            <a:off x="0" y="6257036"/>
            <a:ext cx="12192000" cy="54864"/>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hyperlink" Target="https://www.linkedin.com/in/brandiehatch/" TargetMode="External"/><Relationship Id="rId2" Type="http://schemas.openxmlformats.org/officeDocument/2006/relationships/hyperlink" Target="http://brandiehatch.com/" TargetMode="Externa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8.xml"/><Relationship Id="rId5" Type="http://schemas.openxmlformats.org/officeDocument/2006/relationships/hyperlink" Target="https://www.linkedin.com/in/brandiehatch/" TargetMode="External"/><Relationship Id="rId4" Type="http://schemas.openxmlformats.org/officeDocument/2006/relationships/hyperlink" Target="http://brandiehatch.co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Title layout</a:t>
            </a:r>
            <a:endParaRPr lang="en-US" dirty="0"/>
          </a:p>
        </p:txBody>
      </p:sp>
      <p:sp>
        <p:nvSpPr>
          <p:cNvPr id="3" name="Subtitle 2"/>
          <p:cNvSpPr>
            <a:spLocks noGrp="1"/>
          </p:cNvSpPr>
          <p:nvPr>
            <p:ph type="subTitle" idx="1"/>
          </p:nvPr>
        </p:nvSpPr>
        <p:spPr/>
        <p:txBody>
          <a:bodyPr/>
          <a:lstStyle/>
          <a:p>
            <a:r>
              <a:rPr lang="en-US" dirty="0">
                <a:solidFill>
                  <a:schemeClr val="accent1">
                    <a:lumMod val="75000"/>
                  </a:schemeClr>
                </a:solidFill>
              </a:rPr>
              <a:t>subtitle</a:t>
            </a:r>
          </a:p>
        </p:txBody>
      </p:sp>
    </p:spTree>
    <p:extLst>
      <p:ext uri="{BB962C8B-B14F-4D97-AF65-F5344CB8AC3E}">
        <p14:creationId xmlns:p14="http://schemas.microsoft.com/office/powerpoint/2010/main" val="353226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 Slide Title - 2</a:t>
            </a:r>
          </a:p>
        </p:txBody>
      </p:sp>
      <p:sp>
        <p:nvSpPr>
          <p:cNvPr id="3" name="Text Placeholder 2"/>
          <p:cNvSpPr>
            <a:spLocks noGrp="1"/>
          </p:cNvSpPr>
          <p:nvPr>
            <p:ph type="body" idx="1"/>
          </p:nvPr>
        </p:nvSpPr>
        <p:spPr/>
        <p:txBody>
          <a:bodyPr/>
          <a:lstStyle/>
          <a:p>
            <a:endParaRPr lang="en-US"/>
          </a:p>
        </p:txBody>
      </p:sp>
      <p:sp>
        <p:nvSpPr>
          <p:cNvPr id="4" name="Content Placeholder 3"/>
          <p:cNvSpPr>
            <a:spLocks noGrp="1"/>
          </p:cNvSpPr>
          <p:nvPr>
            <p:ph sz="half" idx="2"/>
          </p:nvPr>
        </p:nvSpPr>
        <p:spPr/>
        <p:txBody>
          <a:bodyPr>
            <a:normAutofit fontScale="62500" lnSpcReduction="20000"/>
          </a:bodyPr>
          <a:lstStyle/>
          <a:p>
            <a:r>
              <a:rPr lang="en-US" dirty="0"/>
              <a:t>Sale Condition (Nominal): Condition of sale</a:t>
            </a:r>
          </a:p>
          <a:p>
            <a:endParaRPr lang="en-US" dirty="0"/>
          </a:p>
          <a:p>
            <a:r>
              <a:rPr lang="en-US" dirty="0"/>
              <a:t>       Normal	Normal Sale</a:t>
            </a:r>
          </a:p>
          <a:p>
            <a:r>
              <a:rPr lang="en-US" dirty="0"/>
              <a:t>       </a:t>
            </a:r>
            <a:r>
              <a:rPr lang="en-US" dirty="0" err="1"/>
              <a:t>Abnorml</a:t>
            </a:r>
            <a:r>
              <a:rPr lang="en-US" dirty="0"/>
              <a:t>	Abnormal Sale -  trade, foreclosure, short sale</a:t>
            </a:r>
          </a:p>
          <a:p>
            <a:r>
              <a:rPr lang="en-US" dirty="0"/>
              <a:t>       </a:t>
            </a:r>
            <a:r>
              <a:rPr lang="en-US" dirty="0" err="1"/>
              <a:t>AdjLand</a:t>
            </a:r>
            <a:r>
              <a:rPr lang="en-US" dirty="0"/>
              <a:t>	Adjoining Land Purchase</a:t>
            </a:r>
          </a:p>
          <a:p>
            <a:r>
              <a:rPr lang="en-US" dirty="0"/>
              <a:t>       </a:t>
            </a:r>
            <a:r>
              <a:rPr lang="en-US" dirty="0" err="1"/>
              <a:t>Alloca</a:t>
            </a:r>
            <a:r>
              <a:rPr lang="en-US" dirty="0"/>
              <a:t>	Allocation - two linked properties with separate deeds, typically condo with a garage unit	</a:t>
            </a:r>
          </a:p>
          <a:p>
            <a:r>
              <a:rPr lang="en-US" dirty="0"/>
              <a:t>       Family	Sale between family members</a:t>
            </a:r>
          </a:p>
          <a:p>
            <a:r>
              <a:rPr lang="en-US" dirty="0"/>
              <a:t>       Partial	Home was not completed when last assessed (associated with New Homes)</a:t>
            </a:r>
          </a:p>
        </p:txBody>
      </p:sp>
      <p:sp>
        <p:nvSpPr>
          <p:cNvPr id="5" name="Text Placeholder 4"/>
          <p:cNvSpPr>
            <a:spLocks noGrp="1"/>
          </p:cNvSpPr>
          <p:nvPr>
            <p:ph type="body" sz="quarter" idx="3"/>
          </p:nvPr>
        </p:nvSpPr>
        <p:spPr/>
        <p:txBody>
          <a:bodyPr/>
          <a:lstStyle/>
          <a:p>
            <a:endParaRPr lang="en-US"/>
          </a:p>
        </p:txBody>
      </p:sp>
      <p:sp>
        <p:nvSpPr>
          <p:cNvPr id="6" name="Content Placeholder 5"/>
          <p:cNvSpPr>
            <a:spLocks noGrp="1"/>
          </p:cNvSpPr>
          <p:nvPr>
            <p:ph sz="quarter" idx="4"/>
          </p:nvPr>
        </p:nvSpPr>
        <p:spPr/>
        <p:txBody>
          <a:bodyPr>
            <a:normAutofit fontScale="62500" lnSpcReduction="20000"/>
          </a:bodyPr>
          <a:lstStyle/>
          <a:p>
            <a:endParaRPr lang="en-US"/>
          </a:p>
        </p:txBody>
      </p:sp>
    </p:spTree>
    <p:extLst>
      <p:ext uri="{BB962C8B-B14F-4D97-AF65-F5344CB8AC3E}">
        <p14:creationId xmlns:p14="http://schemas.microsoft.com/office/powerpoint/2010/main" val="114670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08817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 Slide Title - 5</a:t>
            </a:r>
          </a:p>
        </p:txBody>
      </p:sp>
      <p:sp>
        <p:nvSpPr>
          <p:cNvPr id="3" name="Picture Placeholder 2" descr="An empty placeholder to add an image. Click on the placeholder and select the image that you wish to add"/>
          <p:cNvSpPr>
            <a:spLocks noGrp="1"/>
          </p:cNvSpPr>
          <p:nvPr>
            <p:ph type="pic" idx="1"/>
          </p:nvPr>
        </p:nvSpPr>
        <p:spPr/>
      </p:sp>
      <p:sp>
        <p:nvSpPr>
          <p:cNvPr id="4" name="Text Placeholder 3"/>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92644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F1F15-46F5-4A2B-AF38-34F3B8027144}"/>
              </a:ext>
            </a:extLst>
          </p:cNvPr>
          <p:cNvSpPr>
            <a:spLocks noGrp="1"/>
          </p:cNvSpPr>
          <p:nvPr>
            <p:ph type="title" idx="4294967295"/>
          </p:nvPr>
        </p:nvSpPr>
        <p:spPr>
          <a:xfrm>
            <a:off x="1491916" y="539750"/>
            <a:ext cx="5229225" cy="2697163"/>
          </a:xfrm>
        </p:spPr>
        <p:txBody>
          <a:bodyPr/>
          <a:lstStyle/>
          <a:p>
            <a:r>
              <a:rPr lang="en-US" dirty="0"/>
              <a:t>Thank You</a:t>
            </a:r>
          </a:p>
        </p:txBody>
      </p:sp>
      <p:sp>
        <p:nvSpPr>
          <p:cNvPr id="3" name="Content Placeholder 2">
            <a:extLst>
              <a:ext uri="{FF2B5EF4-FFF2-40B4-BE49-F238E27FC236}">
                <a16:creationId xmlns:a16="http://schemas.microsoft.com/office/drawing/2014/main" id="{360A4C54-B3B2-4B02-A340-C72E57FEE5FE}"/>
              </a:ext>
            </a:extLst>
          </p:cNvPr>
          <p:cNvSpPr>
            <a:spLocks noGrp="1"/>
          </p:cNvSpPr>
          <p:nvPr>
            <p:ph idx="4294967295"/>
          </p:nvPr>
        </p:nvSpPr>
        <p:spPr>
          <a:xfrm>
            <a:off x="1491916" y="3354388"/>
            <a:ext cx="5229225" cy="2582862"/>
          </a:xfrm>
        </p:spPr>
        <p:txBody>
          <a:bodyPr/>
          <a:lstStyle/>
          <a:p>
            <a:r>
              <a:rPr lang="en-US" dirty="0"/>
              <a:t>Brandie Hatch</a:t>
            </a:r>
          </a:p>
          <a:p>
            <a:r>
              <a:rPr lang="en-US" dirty="0">
                <a:hlinkClick r:id="rId2"/>
              </a:rPr>
              <a:t>http://brandiehatch.com/</a:t>
            </a:r>
            <a:r>
              <a:rPr lang="en-US" dirty="0"/>
              <a:t> </a:t>
            </a:r>
          </a:p>
          <a:p>
            <a:r>
              <a:rPr lang="en-US" dirty="0">
                <a:hlinkClick r:id="rId3"/>
              </a:rPr>
              <a:t>/in/</a:t>
            </a:r>
            <a:r>
              <a:rPr lang="en-US" dirty="0" err="1">
                <a:hlinkClick r:id="rId3"/>
              </a:rPr>
              <a:t>brandiehatch</a:t>
            </a:r>
            <a:r>
              <a:rPr lang="en-US" dirty="0">
                <a:hlinkClick r:id="rId3"/>
              </a:rPr>
              <a:t>/ </a:t>
            </a:r>
            <a:endParaRPr lang="en-US" dirty="0"/>
          </a:p>
        </p:txBody>
      </p:sp>
      <p:pic>
        <p:nvPicPr>
          <p:cNvPr id="6" name="Picture Placeholder 5" descr="vase, pink flowers, bowl">
            <a:extLst>
              <a:ext uri="{FF2B5EF4-FFF2-40B4-BE49-F238E27FC236}">
                <a16:creationId xmlns:a16="http://schemas.microsoft.com/office/drawing/2014/main" id="{2D88F9B6-8295-40BD-BE4A-5724B9E30904}"/>
              </a:ext>
            </a:extLst>
          </p:cNvPr>
          <p:cNvPicPr>
            <a:picLocks noGrp="1" noChangeAspect="1"/>
          </p:cNvPicPr>
          <p:nvPr>
            <p:ph type="pic" sz="quarter" idx="4294967295"/>
          </p:nvPr>
        </p:nvPicPr>
        <p:blipFill rotWithShape="1">
          <a:blip r:embed="rId4" cstate="print">
            <a:extLst>
              <a:ext uri="{28A0092B-C50C-407E-A947-70E740481C1C}">
                <a14:useLocalDpi xmlns:a14="http://schemas.microsoft.com/office/drawing/2010/main"/>
              </a:ext>
            </a:extLst>
          </a:blip>
          <a:srcRect/>
          <a:stretch/>
        </p:blipFill>
        <p:spPr>
          <a:xfrm>
            <a:off x="7050636" y="1055688"/>
            <a:ext cx="4362450" cy="4362450"/>
          </a:xfrm>
        </p:spPr>
      </p:pic>
    </p:spTree>
    <p:extLst>
      <p:ext uri="{BB962C8B-B14F-4D97-AF65-F5344CB8AC3E}">
        <p14:creationId xmlns:p14="http://schemas.microsoft.com/office/powerpoint/2010/main" val="1315345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F1F15-46F5-4A2B-AF38-34F3B8027144}"/>
              </a:ext>
            </a:extLst>
          </p:cNvPr>
          <p:cNvSpPr>
            <a:spLocks noGrp="1"/>
          </p:cNvSpPr>
          <p:nvPr>
            <p:ph type="title"/>
          </p:nvPr>
        </p:nvSpPr>
        <p:spPr>
          <a:xfrm>
            <a:off x="1295400" y="451413"/>
            <a:ext cx="9601200" cy="609600"/>
          </a:xfrm>
        </p:spPr>
        <p:txBody>
          <a:bodyPr/>
          <a:lstStyle/>
          <a:p>
            <a:r>
              <a:rPr lang="en-US" dirty="0"/>
              <a:t>Sources</a:t>
            </a:r>
          </a:p>
        </p:txBody>
      </p:sp>
      <p:sp>
        <p:nvSpPr>
          <p:cNvPr id="3" name="Content Placeholder 2">
            <a:extLst>
              <a:ext uri="{FF2B5EF4-FFF2-40B4-BE49-F238E27FC236}">
                <a16:creationId xmlns:a16="http://schemas.microsoft.com/office/drawing/2014/main" id="{360A4C54-B3B2-4B02-A340-C72E57FEE5FE}"/>
              </a:ext>
            </a:extLst>
          </p:cNvPr>
          <p:cNvSpPr>
            <a:spLocks noGrp="1"/>
          </p:cNvSpPr>
          <p:nvPr>
            <p:ph idx="1"/>
          </p:nvPr>
        </p:nvSpPr>
        <p:spPr>
          <a:xfrm>
            <a:off x="520861" y="1238489"/>
            <a:ext cx="11134845" cy="5168097"/>
          </a:xfrm>
        </p:spPr>
        <p:txBody>
          <a:bodyPr>
            <a:noAutofit/>
          </a:bodyPr>
          <a:lstStyle/>
          <a:p>
            <a:r>
              <a:rPr lang="en-US" sz="1200" dirty="0"/>
              <a:t>Median Household Income Ames, IA: https://datausa.io/profile/geo/ames-ia#income_geo</a:t>
            </a:r>
          </a:p>
          <a:p>
            <a:r>
              <a:rPr lang="en-US" sz="1200" dirty="0"/>
              <a:t>2020 Census Demographic Data Map Viewer, Population Density, Race Alone or In Combination, Hispanic Origin, and Group Quarters: https://mtgis-portal.geo.census.gov/arcgis/apps/MapSeries/index.html?appid=2566121a73de463995ed2b2fd7ff6eb7 </a:t>
            </a:r>
          </a:p>
          <a:p>
            <a:r>
              <a:rPr lang="en-US" sz="1200" dirty="0"/>
              <a:t>Past Housing Policies, Practices Contribute To Iowa's Racial Homeownership, Wealth Gaps | Iowa Public Radio | by Katarina </a:t>
            </a:r>
            <a:r>
              <a:rPr lang="en-US" sz="1200" dirty="0" err="1"/>
              <a:t>Sostaric</a:t>
            </a:r>
            <a:r>
              <a:rPr lang="en-US" sz="1200" dirty="0"/>
              <a:t> | https://www.iowapublicradio.org/racial-justice/2020-12-18/past-housing-policies-practices-contribute-to-iowas-racial-homeownership-wealth-gaps</a:t>
            </a:r>
          </a:p>
          <a:p>
            <a:r>
              <a:rPr lang="en-US" sz="1200" dirty="0"/>
              <a:t>Racial Disparities in Home Appreciation | Jul 15, 2019 | Michela </a:t>
            </a:r>
            <a:r>
              <a:rPr lang="en-US" sz="1200" dirty="0" err="1"/>
              <a:t>Zonta</a:t>
            </a:r>
            <a:r>
              <a:rPr lang="en-US" sz="1200" dirty="0"/>
              <a:t> | https://www.americanprogress.org/article/racial-disparities-home-appreciation/</a:t>
            </a:r>
          </a:p>
          <a:p>
            <a:r>
              <a:rPr lang="en-US" sz="1200" dirty="0"/>
              <a:t>Why the homeownership gap between White and Black Americans is larger today than it was over 50 years ago | https://www.cnbc.com/2020/08/21/why-the-homeownership-gap-between-white-and-black-americans-is-larger-today-than-it-was-over-50-years-ago.html</a:t>
            </a:r>
          </a:p>
          <a:p>
            <a:r>
              <a:rPr lang="en-US" sz="1200" dirty="0"/>
              <a:t>The American Dream While Black: "Locked in a Vicious Cycle" | https://www.nbcnews.com/specials/american-dream-while-black-homeownership/</a:t>
            </a:r>
          </a:p>
          <a:p>
            <a:r>
              <a:rPr lang="en-US" sz="1200" dirty="0"/>
              <a:t>Black Americans And The Racist Architecture Of Homeownership | NPR Code Switch | May 8, 2021 11:20 AM ET | By Ailsa Chang, Christopher </a:t>
            </a:r>
            <a:r>
              <a:rPr lang="en-US" sz="1200" dirty="0" err="1"/>
              <a:t>Intagliata</a:t>
            </a:r>
            <a:r>
              <a:rPr lang="en-US" sz="1200" dirty="0"/>
              <a:t>, </a:t>
            </a:r>
            <a:r>
              <a:rPr lang="en-US" sz="1200" dirty="0" err="1"/>
              <a:t>Jonaki</a:t>
            </a:r>
            <a:r>
              <a:rPr lang="en-US" sz="1200" dirty="0"/>
              <a:t> Mehta | https://www.npr.org/sections/codeswitch/2021/05/08/991535564/black-americans-and-the-racist-architecture-of-homeownership</a:t>
            </a:r>
          </a:p>
          <a:p>
            <a:r>
              <a:rPr lang="en-US" sz="1200" dirty="0"/>
              <a:t>Research: More oil and gas wells in redlined neighborhoods Historically marginalized communities are exposed to more wells with their accompanying pollution | By Dylan Svoboda | April 13, 2022 | https://publichealth.berkeley.edu/news-media/research-highlights/research-more-oil-and-gas-wells-in-redlined-neighborhoods/</a:t>
            </a:r>
          </a:p>
          <a:p>
            <a:r>
              <a:rPr lang="en-US" sz="1200" dirty="0"/>
              <a:t>City of Ames: https://www.cityofames.org/</a:t>
            </a:r>
          </a:p>
          <a:p>
            <a:r>
              <a:rPr lang="en-US" sz="1200" dirty="0"/>
              <a:t>Neighborhoods of Ames, IA from Prediction Model of Ames Real Estate Prices: </a:t>
            </a:r>
            <a:br>
              <a:rPr lang="en-US" sz="1200" dirty="0"/>
            </a:br>
            <a:r>
              <a:rPr lang="en-US" sz="1200" dirty="0"/>
              <a:t>	https://rstudio-pubs-static.s3.amazonaws.com/337439_24918eaefe724411be93e41ede48b256.html</a:t>
            </a:r>
          </a:p>
        </p:txBody>
      </p:sp>
    </p:spTree>
    <p:extLst>
      <p:ext uri="{BB962C8B-B14F-4D97-AF65-F5344CB8AC3E}">
        <p14:creationId xmlns:p14="http://schemas.microsoft.com/office/powerpoint/2010/main" val="40159726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9991DEE2-31D4-4EDE-957A-890F7C224386}"/>
              </a:ext>
            </a:extLst>
          </p:cNvPr>
          <p:cNvGrpSpPr/>
          <p:nvPr/>
        </p:nvGrpSpPr>
        <p:grpSpPr>
          <a:xfrm>
            <a:off x="6813304" y="1389954"/>
            <a:ext cx="4809392" cy="775454"/>
            <a:chOff x="-72485" y="357580"/>
            <a:chExt cx="10426246" cy="1216800"/>
          </a:xfrm>
        </p:grpSpPr>
        <p:sp>
          <p:nvSpPr>
            <p:cNvPr id="6" name="Rectangle: Rounded Corners 5">
              <a:extLst>
                <a:ext uri="{FF2B5EF4-FFF2-40B4-BE49-F238E27FC236}">
                  <a16:creationId xmlns:a16="http://schemas.microsoft.com/office/drawing/2014/main" id="{923F6FCE-BFF3-4B22-9791-13B6FF771A14}"/>
                </a:ext>
              </a:extLst>
            </p:cNvPr>
            <p:cNvSpPr/>
            <p:nvPr/>
          </p:nvSpPr>
          <p:spPr>
            <a:xfrm>
              <a:off x="0" y="357580"/>
              <a:ext cx="10353761" cy="121680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Rectangle: Rounded Corners 4">
              <a:extLst>
                <a:ext uri="{FF2B5EF4-FFF2-40B4-BE49-F238E27FC236}">
                  <a16:creationId xmlns:a16="http://schemas.microsoft.com/office/drawing/2014/main" id="{DEEFC293-2FA2-4F9F-99CD-2890F9FE1A2B}"/>
                </a:ext>
              </a:extLst>
            </p:cNvPr>
            <p:cNvSpPr txBox="1"/>
            <p:nvPr/>
          </p:nvSpPr>
          <p:spPr>
            <a:xfrm>
              <a:off x="-72485" y="416979"/>
              <a:ext cx="10234963" cy="109800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6680" tIns="106680" rIns="106680" bIns="106680" numCol="1" spcCol="1270" anchor="ctr" anchorCtr="0">
              <a:noAutofit/>
            </a:bodyPr>
            <a:lstStyle/>
            <a:p>
              <a:pPr algn="ctr" defTabSz="1244600">
                <a:lnSpc>
                  <a:spcPct val="90000"/>
                </a:lnSpc>
                <a:spcBef>
                  <a:spcPct val="0"/>
                </a:spcBef>
                <a:spcAft>
                  <a:spcPct val="35000"/>
                </a:spcAft>
              </a:pPr>
              <a:r>
                <a:rPr lang="en-US" sz="4000" b="1" dirty="0">
                  <a:solidFill>
                    <a:schemeClr val="accent3">
                      <a:lumMod val="20000"/>
                      <a:lumOff val="80000"/>
                    </a:schemeClr>
                  </a:solidFill>
                </a:rPr>
                <a:t>Brandie Hatch</a:t>
              </a:r>
            </a:p>
          </p:txBody>
        </p:sp>
      </p:grpSp>
      <p:pic>
        <p:nvPicPr>
          <p:cNvPr id="8" name="Content Placeholder 5" descr="A person smiling for the camera&#10;&#10;Description automatically generated with low confidence">
            <a:extLst>
              <a:ext uri="{FF2B5EF4-FFF2-40B4-BE49-F238E27FC236}">
                <a16:creationId xmlns:a16="http://schemas.microsoft.com/office/drawing/2014/main" id="{EE445233-7FF7-41AC-BA22-CF5294D9D896}"/>
              </a:ext>
            </a:extLst>
          </p:cNvPr>
          <p:cNvPicPr>
            <a:picLocks noChangeAspect="1"/>
          </p:cNvPicPr>
          <p:nvPr/>
        </p:nvPicPr>
        <p:blipFill rotWithShape="1">
          <a:blip r:embed="rId3"/>
          <a:srcRect l="1313" r="14313"/>
          <a:stretch/>
        </p:blipFill>
        <p:spPr>
          <a:xfrm rot="5400000">
            <a:off x="-389622" y="381000"/>
            <a:ext cx="6858000" cy="6096000"/>
          </a:xfrm>
          <a:prstGeom prst="rect">
            <a:avLst/>
          </a:prstGeom>
        </p:spPr>
      </p:pic>
      <p:sp>
        <p:nvSpPr>
          <p:cNvPr id="9" name="Text Placeholder 3">
            <a:extLst>
              <a:ext uri="{FF2B5EF4-FFF2-40B4-BE49-F238E27FC236}">
                <a16:creationId xmlns:a16="http://schemas.microsoft.com/office/drawing/2014/main" id="{A4433351-B54A-4D04-8673-669B33619DDC}"/>
              </a:ext>
            </a:extLst>
          </p:cNvPr>
          <p:cNvSpPr txBox="1">
            <a:spLocks/>
          </p:cNvSpPr>
          <p:nvPr/>
        </p:nvSpPr>
        <p:spPr>
          <a:xfrm>
            <a:off x="7975313" y="2203262"/>
            <a:ext cx="3815634" cy="4406730"/>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800"/>
              </a:spcBef>
              <a:buClr>
                <a:schemeClr val="accent1"/>
              </a:buClr>
              <a:buFont typeface="Arial" pitchFamily="34" charset="0"/>
              <a:buNone/>
              <a:defRPr sz="1800" kern="1200">
                <a:solidFill>
                  <a:schemeClr val="tx1"/>
                </a:solidFill>
                <a:latin typeface="+mn-lt"/>
                <a:ea typeface="+mn-ea"/>
                <a:cs typeface="+mn-cs"/>
              </a:defRPr>
            </a:lvl1pPr>
            <a:lvl2pPr marL="457200" indent="0" algn="l" defTabSz="914400" rtl="0" eaLnBrk="1" latinLnBrk="0" hangingPunct="1">
              <a:lnSpc>
                <a:spcPct val="90000"/>
              </a:lnSpc>
              <a:spcBef>
                <a:spcPts val="1000"/>
              </a:spcBef>
              <a:buClr>
                <a:schemeClr val="accent1"/>
              </a:buClr>
              <a:buFont typeface="Arial"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800"/>
              </a:spcBef>
              <a:buClr>
                <a:schemeClr val="accent1"/>
              </a:buClr>
              <a:buFont typeface="Arial"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800"/>
              </a:spcBef>
              <a:buClr>
                <a:schemeClr val="accent1"/>
              </a:buClr>
              <a:buFont typeface="Arial"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800"/>
              </a:spcBef>
              <a:buClr>
                <a:schemeClr val="accent1"/>
              </a:buClr>
              <a:buFont typeface="Arial"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800"/>
              </a:spcBef>
              <a:buClr>
                <a:schemeClr val="accent1"/>
              </a:buClr>
              <a:buFont typeface="Arial"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800"/>
              </a:spcBef>
              <a:buClr>
                <a:schemeClr val="accent1"/>
              </a:buClr>
              <a:buFont typeface="Arial"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800"/>
              </a:spcBef>
              <a:buClr>
                <a:schemeClr val="accent1"/>
              </a:buClr>
              <a:buFont typeface="Arial"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800"/>
              </a:spcBef>
              <a:buClr>
                <a:schemeClr val="accent1"/>
              </a:buClr>
              <a:buFont typeface="Arial" pitchFamily="34" charset="0"/>
              <a:buNone/>
              <a:defRPr sz="1000" kern="1200">
                <a:solidFill>
                  <a:schemeClr val="tx1"/>
                </a:solidFill>
                <a:latin typeface="+mn-lt"/>
                <a:ea typeface="+mn-ea"/>
                <a:cs typeface="+mn-cs"/>
              </a:defRPr>
            </a:lvl9pPr>
          </a:lstStyle>
          <a:p>
            <a:endParaRPr lang="en-US" sz="2400" dirty="0"/>
          </a:p>
          <a:p>
            <a:r>
              <a:rPr lang="en-US" sz="3200" dirty="0"/>
              <a:t>Data Scientist</a:t>
            </a:r>
            <a:br>
              <a:rPr lang="en-US" sz="2400" dirty="0"/>
            </a:br>
            <a:r>
              <a:rPr lang="en-US" sz="2400" dirty="0"/>
              <a:t>Housing Hope</a:t>
            </a:r>
            <a:endParaRPr lang="en-US" sz="2400" b="1" dirty="0"/>
          </a:p>
          <a:p>
            <a:endParaRPr lang="en-US" b="1" dirty="0"/>
          </a:p>
          <a:p>
            <a:endParaRPr lang="en-US" b="1" dirty="0"/>
          </a:p>
          <a:p>
            <a:r>
              <a:rPr lang="en-US" sz="2400" dirty="0">
                <a:hlinkClick r:id="rId4"/>
              </a:rPr>
              <a:t>http://brandiehatch.com/</a:t>
            </a:r>
            <a:endParaRPr lang="en-US" sz="2400" dirty="0"/>
          </a:p>
          <a:p>
            <a:r>
              <a:rPr lang="en-US" sz="2400" dirty="0">
                <a:hlinkClick r:id="rId5"/>
              </a:rPr>
              <a:t>/in/</a:t>
            </a:r>
            <a:r>
              <a:rPr lang="en-US" sz="2400" dirty="0" err="1">
                <a:hlinkClick r:id="rId5"/>
              </a:rPr>
              <a:t>brandiehatch</a:t>
            </a:r>
            <a:r>
              <a:rPr lang="en-US" sz="2400" dirty="0">
                <a:hlinkClick r:id="rId5"/>
              </a:rPr>
              <a:t>/ </a:t>
            </a:r>
            <a:endParaRPr lang="en-US" sz="2400" dirty="0"/>
          </a:p>
        </p:txBody>
      </p:sp>
    </p:spTree>
    <p:extLst>
      <p:ext uri="{BB962C8B-B14F-4D97-AF65-F5344CB8AC3E}">
        <p14:creationId xmlns:p14="http://schemas.microsoft.com/office/powerpoint/2010/main" val="1593453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r>
              <a:rPr lang="en-US" dirty="0"/>
              <a:t>Data Science Problem</a:t>
            </a:r>
          </a:p>
          <a:p>
            <a:r>
              <a:rPr lang="en-US" dirty="0"/>
              <a:t>Investigative Process (high level)</a:t>
            </a:r>
          </a:p>
          <a:p>
            <a:r>
              <a:rPr lang="en-US" dirty="0"/>
              <a:t>Primary Findings</a:t>
            </a:r>
          </a:p>
          <a:p>
            <a:r>
              <a:rPr lang="en-US" dirty="0"/>
              <a:t>Conclusions</a:t>
            </a:r>
          </a:p>
          <a:p>
            <a:r>
              <a:rPr lang="en-US" dirty="0"/>
              <a:t>Recommendations</a:t>
            </a:r>
          </a:p>
          <a:p>
            <a:r>
              <a:rPr lang="en-US" dirty="0"/>
              <a:t>Questions</a:t>
            </a:r>
          </a:p>
        </p:txBody>
      </p:sp>
    </p:spTree>
    <p:extLst>
      <p:ext uri="{BB962C8B-B14F-4D97-AF65-F5344CB8AC3E}">
        <p14:creationId xmlns:p14="http://schemas.microsoft.com/office/powerpoint/2010/main" val="142462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91794-986C-4679-93EA-5F3C3EE6C82F}"/>
              </a:ext>
            </a:extLst>
          </p:cNvPr>
          <p:cNvSpPr>
            <a:spLocks noGrp="1"/>
          </p:cNvSpPr>
          <p:nvPr>
            <p:ph type="title"/>
          </p:nvPr>
        </p:nvSpPr>
        <p:spPr/>
        <p:txBody>
          <a:bodyPr/>
          <a:lstStyle/>
          <a:p>
            <a:r>
              <a:rPr lang="en-US" dirty="0"/>
              <a:t>Introduction</a:t>
            </a:r>
          </a:p>
        </p:txBody>
      </p:sp>
      <p:pic>
        <p:nvPicPr>
          <p:cNvPr id="7" name="Picture Placeholder 6" descr="Kitchen Light Bar chairs">
            <a:extLst>
              <a:ext uri="{FF2B5EF4-FFF2-40B4-BE49-F238E27FC236}">
                <a16:creationId xmlns:a16="http://schemas.microsoft.com/office/drawing/2014/main" id="{EA9B7612-A482-4B9C-A3B3-F8F6633DD317}"/>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a:ext>
            </a:extLst>
          </a:blip>
          <a:srcRect l="29" r="29"/>
          <a:stretch/>
        </p:blipFill>
        <p:spPr/>
      </p:pic>
      <p:pic>
        <p:nvPicPr>
          <p:cNvPr id="9" name="Picture Placeholder 8" descr="Vase on a table with leaves">
            <a:extLst>
              <a:ext uri="{FF2B5EF4-FFF2-40B4-BE49-F238E27FC236}">
                <a16:creationId xmlns:a16="http://schemas.microsoft.com/office/drawing/2014/main" id="{FDB84F1B-D77D-4765-963E-774A4301656A}"/>
              </a:ext>
            </a:extLst>
          </p:cNvPr>
          <p:cNvPicPr>
            <a:picLocks noGrp="1" noChangeAspect="1"/>
          </p:cNvPicPr>
          <p:nvPr>
            <p:ph type="pic" sz="quarter" idx="14"/>
          </p:nvPr>
        </p:nvPicPr>
        <p:blipFill rotWithShape="1">
          <a:blip r:embed="rId4">
            <a:extLst>
              <a:ext uri="{28A0092B-C50C-407E-A947-70E740481C1C}">
                <a14:useLocalDpi xmlns:a14="http://schemas.microsoft.com/office/drawing/2010/main"/>
              </a:ext>
            </a:extLst>
          </a:blip>
          <a:srcRect l="10" r="10"/>
          <a:stretch/>
        </p:blipFill>
        <p:spPr/>
      </p:pic>
      <p:sp>
        <p:nvSpPr>
          <p:cNvPr id="3" name="Content Placeholder 2">
            <a:extLst>
              <a:ext uri="{FF2B5EF4-FFF2-40B4-BE49-F238E27FC236}">
                <a16:creationId xmlns:a16="http://schemas.microsoft.com/office/drawing/2014/main" id="{2875403B-F6A5-4855-B204-4A9D1F5B268F}"/>
              </a:ext>
            </a:extLst>
          </p:cNvPr>
          <p:cNvSpPr>
            <a:spLocks noGrp="1"/>
          </p:cNvSpPr>
          <p:nvPr>
            <p:ph idx="1"/>
          </p:nvPr>
        </p:nvSpPr>
        <p:spPr/>
        <p:txBody>
          <a:bodyPr>
            <a:normAutofit/>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spTree>
    <p:extLst>
      <p:ext uri="{BB962C8B-B14F-4D97-AF65-F5344CB8AC3E}">
        <p14:creationId xmlns:p14="http://schemas.microsoft.com/office/powerpoint/2010/main" val="1195628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a:t>
            </a:r>
          </a:p>
        </p:txBody>
      </p:sp>
    </p:spTree>
    <p:extLst>
      <p:ext uri="{BB962C8B-B14F-4D97-AF65-F5344CB8AC3E}">
        <p14:creationId xmlns:p14="http://schemas.microsoft.com/office/powerpoint/2010/main" val="1940049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Title and content layout with chart</a:t>
            </a:r>
          </a:p>
        </p:txBody>
      </p:sp>
      <p:graphicFrame>
        <p:nvGraphicFramePr>
          <p:cNvPr id="6" name="Content Placeholder 5" descr="Clustered column chart representing&#10;3 series combination chart for 4 categories"/>
          <p:cNvGraphicFramePr>
            <a:graphicFrameLocks noGrp="1"/>
          </p:cNvGraphicFramePr>
          <p:nvPr>
            <p:ph idx="1"/>
            <p:extLst>
              <p:ext uri="{D42A27DB-BD31-4B8C-83A1-F6EECF244321}">
                <p14:modId xmlns:p14="http://schemas.microsoft.com/office/powerpoint/2010/main" val="1724153676"/>
              </p:ext>
            </p:extLst>
          </p:nvPr>
        </p:nvGraphicFramePr>
        <p:xfrm>
          <a:off x="1295400" y="1828800"/>
          <a:ext cx="9601200" cy="41148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79920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content layout with table</a:t>
            </a:r>
          </a:p>
        </p:txBody>
      </p:sp>
      <p:sp>
        <p:nvSpPr>
          <p:cNvPr id="3" name="Content Placeholder 2"/>
          <p:cNvSpPr>
            <a:spLocks noGrp="1"/>
          </p:cNvSpPr>
          <p:nvPr>
            <p:ph sz="half" idx="1"/>
          </p:nvPr>
        </p:nvSpPr>
        <p:spPr/>
        <p:txBody>
          <a:bodyPr/>
          <a:lstStyle/>
          <a:p>
            <a:r>
              <a:rPr lang="en-US" dirty="0"/>
              <a:t>First bullet point here</a:t>
            </a:r>
          </a:p>
          <a:p>
            <a:r>
              <a:rPr lang="en-US" dirty="0"/>
              <a:t>Second bullet point here</a:t>
            </a:r>
          </a:p>
          <a:p>
            <a:r>
              <a:rPr lang="en-US" dirty="0"/>
              <a:t>Third bullet point here</a:t>
            </a:r>
          </a:p>
        </p:txBody>
      </p:sp>
      <p:graphicFrame>
        <p:nvGraphicFramePr>
          <p:cNvPr id="5" name="Content Placeholder 4"/>
          <p:cNvGraphicFramePr>
            <a:graphicFrameLocks noGrp="1"/>
          </p:cNvGraphicFramePr>
          <p:nvPr>
            <p:ph sz="half" idx="2"/>
            <p:extLst>
              <p:ext uri="{D42A27DB-BD31-4B8C-83A1-F6EECF244321}">
                <p14:modId xmlns:p14="http://schemas.microsoft.com/office/powerpoint/2010/main" val="841279628"/>
              </p:ext>
            </p:extLst>
          </p:nvPr>
        </p:nvGraphicFramePr>
        <p:xfrm>
          <a:off x="6172200" y="1825623"/>
          <a:ext cx="4724400" cy="2147860"/>
        </p:xfrm>
        <a:graphic>
          <a:graphicData uri="http://schemas.openxmlformats.org/drawingml/2006/table">
            <a:tbl>
              <a:tblPr firstRow="1" bandRow="1">
                <a:tableStyleId>{B301B821-A1FF-4177-AEE7-76D212191A09}</a:tableStyleId>
              </a:tblPr>
              <a:tblGrid>
                <a:gridCol w="1574800">
                  <a:extLst>
                    <a:ext uri="{9D8B030D-6E8A-4147-A177-3AD203B41FA5}">
                      <a16:colId xmlns:a16="http://schemas.microsoft.com/office/drawing/2014/main" val="20000"/>
                    </a:ext>
                  </a:extLst>
                </a:gridCol>
                <a:gridCol w="1574800">
                  <a:extLst>
                    <a:ext uri="{9D8B030D-6E8A-4147-A177-3AD203B41FA5}">
                      <a16:colId xmlns:a16="http://schemas.microsoft.com/office/drawing/2014/main" val="20001"/>
                    </a:ext>
                  </a:extLst>
                </a:gridCol>
                <a:gridCol w="1574800">
                  <a:extLst>
                    <a:ext uri="{9D8B030D-6E8A-4147-A177-3AD203B41FA5}">
                      <a16:colId xmlns:a16="http://schemas.microsoft.com/office/drawing/2014/main" val="20002"/>
                    </a:ext>
                  </a:extLst>
                </a:gridCol>
              </a:tblGrid>
              <a:tr h="536965">
                <a:tc>
                  <a:txBody>
                    <a:bodyPr/>
                    <a:lstStyle/>
                    <a:p>
                      <a:r>
                        <a:rPr lang="en-US" dirty="0"/>
                        <a:t>Class</a:t>
                      </a:r>
                    </a:p>
                  </a:txBody>
                  <a:tcPr anchor="ctr"/>
                </a:tc>
                <a:tc>
                  <a:txBody>
                    <a:bodyPr/>
                    <a:lstStyle/>
                    <a:p>
                      <a:pPr algn="ctr"/>
                      <a:r>
                        <a:rPr lang="en-US" dirty="0"/>
                        <a:t>Group 1</a:t>
                      </a:r>
                    </a:p>
                  </a:txBody>
                  <a:tcPr anchor="ctr"/>
                </a:tc>
                <a:tc>
                  <a:txBody>
                    <a:bodyPr/>
                    <a:lstStyle/>
                    <a:p>
                      <a:pPr algn="ctr"/>
                      <a:r>
                        <a:rPr lang="en-US" dirty="0"/>
                        <a:t>Group 2</a:t>
                      </a:r>
                    </a:p>
                  </a:txBody>
                  <a:tcPr anchor="ctr"/>
                </a:tc>
                <a:extLst>
                  <a:ext uri="{0D108BD9-81ED-4DB2-BD59-A6C34878D82A}">
                    <a16:rowId xmlns:a16="http://schemas.microsoft.com/office/drawing/2014/main" val="10000"/>
                  </a:ext>
                </a:extLst>
              </a:tr>
              <a:tr h="536965">
                <a:tc>
                  <a:txBody>
                    <a:bodyPr/>
                    <a:lstStyle/>
                    <a:p>
                      <a:r>
                        <a:rPr lang="en-US" dirty="0"/>
                        <a:t>Class 1</a:t>
                      </a:r>
                    </a:p>
                  </a:txBody>
                  <a:tcPr anchor="ctr"/>
                </a:tc>
                <a:tc>
                  <a:txBody>
                    <a:bodyPr/>
                    <a:lstStyle/>
                    <a:p>
                      <a:pPr algn="ctr"/>
                      <a:r>
                        <a:rPr lang="en-US" dirty="0"/>
                        <a:t>82</a:t>
                      </a:r>
                    </a:p>
                  </a:txBody>
                  <a:tcPr anchor="ctr"/>
                </a:tc>
                <a:tc>
                  <a:txBody>
                    <a:bodyPr/>
                    <a:lstStyle/>
                    <a:p>
                      <a:pPr algn="ctr"/>
                      <a:r>
                        <a:rPr lang="en-US" dirty="0"/>
                        <a:t>95</a:t>
                      </a:r>
                    </a:p>
                  </a:txBody>
                  <a:tcPr anchor="ctr"/>
                </a:tc>
                <a:extLst>
                  <a:ext uri="{0D108BD9-81ED-4DB2-BD59-A6C34878D82A}">
                    <a16:rowId xmlns:a16="http://schemas.microsoft.com/office/drawing/2014/main" val="10001"/>
                  </a:ext>
                </a:extLst>
              </a:tr>
              <a:tr h="536965">
                <a:tc>
                  <a:txBody>
                    <a:bodyPr/>
                    <a:lstStyle/>
                    <a:p>
                      <a:r>
                        <a:rPr lang="en-US" dirty="0"/>
                        <a:t>Class 2</a:t>
                      </a:r>
                    </a:p>
                  </a:txBody>
                  <a:tcPr anchor="ctr"/>
                </a:tc>
                <a:tc>
                  <a:txBody>
                    <a:bodyPr/>
                    <a:lstStyle/>
                    <a:p>
                      <a:pPr algn="ctr"/>
                      <a:r>
                        <a:rPr lang="en-US" dirty="0"/>
                        <a:t>76</a:t>
                      </a:r>
                    </a:p>
                  </a:txBody>
                  <a:tcPr anchor="ctr"/>
                </a:tc>
                <a:tc>
                  <a:txBody>
                    <a:bodyPr/>
                    <a:lstStyle/>
                    <a:p>
                      <a:pPr algn="ctr"/>
                      <a:r>
                        <a:rPr lang="en-US" dirty="0"/>
                        <a:t>88</a:t>
                      </a:r>
                    </a:p>
                  </a:txBody>
                  <a:tcPr anchor="ctr"/>
                </a:tc>
                <a:extLst>
                  <a:ext uri="{0D108BD9-81ED-4DB2-BD59-A6C34878D82A}">
                    <a16:rowId xmlns:a16="http://schemas.microsoft.com/office/drawing/2014/main" val="10002"/>
                  </a:ext>
                </a:extLst>
              </a:tr>
              <a:tr h="536965">
                <a:tc>
                  <a:txBody>
                    <a:bodyPr/>
                    <a:lstStyle/>
                    <a:p>
                      <a:r>
                        <a:rPr lang="en-US" dirty="0"/>
                        <a:t>Class 3</a:t>
                      </a:r>
                    </a:p>
                  </a:txBody>
                  <a:tcPr anchor="ctr"/>
                </a:tc>
                <a:tc>
                  <a:txBody>
                    <a:bodyPr/>
                    <a:lstStyle/>
                    <a:p>
                      <a:pPr algn="ctr"/>
                      <a:r>
                        <a:rPr lang="en-US" dirty="0"/>
                        <a:t>84</a:t>
                      </a:r>
                    </a:p>
                  </a:txBody>
                  <a:tcPr anchor="ctr"/>
                </a:tc>
                <a:tc>
                  <a:txBody>
                    <a:bodyPr/>
                    <a:lstStyle/>
                    <a:p>
                      <a:pPr algn="ctr"/>
                      <a:r>
                        <a:rPr lang="en-US" dirty="0"/>
                        <a:t>90</a:t>
                      </a:r>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181435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content layout with SmartArt</a:t>
            </a:r>
          </a:p>
        </p:txBody>
      </p:sp>
      <p:sp>
        <p:nvSpPr>
          <p:cNvPr id="3" name="Content Placeholder 2"/>
          <p:cNvSpPr>
            <a:spLocks noGrp="1"/>
          </p:cNvSpPr>
          <p:nvPr>
            <p:ph sz="half" idx="1"/>
          </p:nvPr>
        </p:nvSpPr>
        <p:spPr/>
        <p:txBody>
          <a:bodyPr/>
          <a:lstStyle/>
          <a:p>
            <a:r>
              <a:rPr lang="en-US" dirty="0"/>
              <a:t>First bullet point here</a:t>
            </a:r>
          </a:p>
          <a:p>
            <a:r>
              <a:rPr lang="en-US" dirty="0"/>
              <a:t>Second bullet point here</a:t>
            </a:r>
          </a:p>
          <a:p>
            <a:r>
              <a:rPr lang="en-US" dirty="0"/>
              <a:t>Third bullet point here</a:t>
            </a:r>
          </a:p>
        </p:txBody>
      </p:sp>
      <p:graphicFrame>
        <p:nvGraphicFramePr>
          <p:cNvPr id="5" name="Content Placeholder 4" descr="Segmented pyramid showing&#10;interconnected relationships between 4 groups. The Group A, Group 2, Group 3 and Group 4 text appear in triangular shapes"/>
          <p:cNvGraphicFramePr>
            <a:graphicFrameLocks noGrp="1"/>
          </p:cNvGraphicFramePr>
          <p:nvPr>
            <p:ph sz="half" idx="2"/>
            <p:extLst>
              <p:ext uri="{D42A27DB-BD31-4B8C-83A1-F6EECF244321}">
                <p14:modId xmlns:p14="http://schemas.microsoft.com/office/powerpoint/2010/main" val="1829960920"/>
              </p:ext>
            </p:extLst>
          </p:nvPr>
        </p:nvGraphicFramePr>
        <p:xfrm>
          <a:off x="6172200" y="1825625"/>
          <a:ext cx="4724400" cy="4117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730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a Slide Title - 1</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963179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d Line Business 16x9">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red line presentation (widescreen).potx" id="{8018D45A-0B59-4186-B046-1FF8092889B6}" vid="{86C2525B-C90B-4FD6-8D61-5E85FA833A06}"/>
    </a:ext>
  </a:extLst>
</a:theme>
</file>

<file path=ppt/theme/theme2.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red line presentation (widescreen)</Template>
  <TotalTime>44</TotalTime>
  <Words>695</Words>
  <Application>Microsoft Office PowerPoint</Application>
  <PresentationFormat>Widescreen</PresentationFormat>
  <Paragraphs>82</Paragraphs>
  <Slides>14</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Cambria</vt:lpstr>
      <vt:lpstr>Helvetica Neue Medium</vt:lpstr>
      <vt:lpstr>Red Line Business 16x9</vt:lpstr>
      <vt:lpstr>Title layout</vt:lpstr>
      <vt:lpstr>PowerPoint Presentation</vt:lpstr>
      <vt:lpstr>Agenda</vt:lpstr>
      <vt:lpstr>Introduction</vt:lpstr>
      <vt:lpstr>Problem</vt:lpstr>
      <vt:lpstr>Title and content layout with chart</vt:lpstr>
      <vt:lpstr>Two content layout with table</vt:lpstr>
      <vt:lpstr>Two content layout with SmartArt</vt:lpstr>
      <vt:lpstr>Add a Slide Title - 1</vt:lpstr>
      <vt:lpstr>Add a Slide Title - 2</vt:lpstr>
      <vt:lpstr>PowerPoint Presentation</vt:lpstr>
      <vt:lpstr>Add a Slide Title - 5</vt:lpstr>
      <vt:lpstr>Thank You</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Brandie Hatch</dc:creator>
  <cp:lastModifiedBy>Brandie Hatch</cp:lastModifiedBy>
  <cp:revision>2</cp:revision>
  <dcterms:created xsi:type="dcterms:W3CDTF">2022-04-22T22:22:56Z</dcterms:created>
  <dcterms:modified xsi:type="dcterms:W3CDTF">2022-04-23T04:13:11Z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